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29" r:id="rId2"/>
  </p:sldMasterIdLst>
  <p:sldIdLst>
    <p:sldId id="256" r:id="rId3"/>
    <p:sldId id="259" r:id="rId4"/>
    <p:sldId id="274" r:id="rId5"/>
    <p:sldId id="258" r:id="rId6"/>
    <p:sldId id="25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8" r:id="rId25"/>
    <p:sldId id="279"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B78C2-038E-430B-AD9B-C67B80294F75}" v="51" dt="2021-06-07T23:14:05.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4660"/>
  </p:normalViewPr>
  <p:slideViewPr>
    <p:cSldViewPr snapToGrid="0">
      <p:cViewPr varScale="1">
        <p:scale>
          <a:sx n="91" d="100"/>
          <a:sy n="91" d="100"/>
        </p:scale>
        <p:origin x="63"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l Dabas" userId="862cca1ebc06dfc2" providerId="LiveId" clId="{261B78C2-038E-430B-AD9B-C67B80294F75}"/>
    <pc:docChg chg="undo custSel addSld modSld">
      <pc:chgData name="Anshul Dabas" userId="862cca1ebc06dfc2" providerId="LiveId" clId="{261B78C2-038E-430B-AD9B-C67B80294F75}" dt="2021-06-07T23:40:54.271" v="6703" actId="20577"/>
      <pc:docMkLst>
        <pc:docMk/>
      </pc:docMkLst>
      <pc:sldChg chg="addSp modSp mod">
        <pc:chgData name="Anshul Dabas" userId="862cca1ebc06dfc2" providerId="LiveId" clId="{261B78C2-038E-430B-AD9B-C67B80294F75}" dt="2021-06-07T19:08:03.240" v="121" actId="1076"/>
        <pc:sldMkLst>
          <pc:docMk/>
          <pc:sldMk cId="1588453303" sldId="256"/>
        </pc:sldMkLst>
        <pc:spChg chg="mod">
          <ac:chgData name="Anshul Dabas" userId="862cca1ebc06dfc2" providerId="LiveId" clId="{261B78C2-038E-430B-AD9B-C67B80294F75}" dt="2021-06-07T19:01:22.561" v="119" actId="1076"/>
          <ac:spMkLst>
            <pc:docMk/>
            <pc:sldMk cId="1588453303" sldId="256"/>
            <ac:spMk id="2" creationId="{C83C7BA7-D4B9-4849-A1B8-D7B27D794B40}"/>
          </ac:spMkLst>
        </pc:spChg>
        <pc:spChg chg="add mod">
          <ac:chgData name="Anshul Dabas" userId="862cca1ebc06dfc2" providerId="LiveId" clId="{261B78C2-038E-430B-AD9B-C67B80294F75}" dt="2021-06-07T19:00:18.763" v="110" actId="1076"/>
          <ac:spMkLst>
            <pc:docMk/>
            <pc:sldMk cId="1588453303" sldId="256"/>
            <ac:spMk id="4" creationId="{65F88E1A-E6AF-4121-98F9-45883342E52D}"/>
          </ac:spMkLst>
        </pc:spChg>
        <pc:spChg chg="add mod">
          <ac:chgData name="Anshul Dabas" userId="862cca1ebc06dfc2" providerId="LiveId" clId="{261B78C2-038E-430B-AD9B-C67B80294F75}" dt="2021-06-07T19:08:03.240" v="121" actId="1076"/>
          <ac:spMkLst>
            <pc:docMk/>
            <pc:sldMk cId="1588453303" sldId="256"/>
            <ac:spMk id="5" creationId="{94565AC4-E8CB-45B9-B327-826FDE586557}"/>
          </ac:spMkLst>
        </pc:spChg>
      </pc:sldChg>
      <pc:sldChg chg="addSp delSp modSp mod">
        <pc:chgData name="Anshul Dabas" userId="862cca1ebc06dfc2" providerId="LiveId" clId="{261B78C2-038E-430B-AD9B-C67B80294F75}" dt="2021-06-07T20:13:19.688" v="1035" actId="20577"/>
        <pc:sldMkLst>
          <pc:docMk/>
          <pc:sldMk cId="2505657968" sldId="257"/>
        </pc:sldMkLst>
        <pc:spChg chg="mod">
          <ac:chgData name="Anshul Dabas" userId="862cca1ebc06dfc2" providerId="LiveId" clId="{261B78C2-038E-430B-AD9B-C67B80294F75}" dt="2021-06-07T20:11:05.949" v="1027" actId="1076"/>
          <ac:spMkLst>
            <pc:docMk/>
            <pc:sldMk cId="2505657968" sldId="257"/>
            <ac:spMk id="2" creationId="{2876537A-0C2A-4156-9896-2F7F3B98D069}"/>
          </ac:spMkLst>
        </pc:spChg>
        <pc:spChg chg="del">
          <ac:chgData name="Anshul Dabas" userId="862cca1ebc06dfc2" providerId="LiveId" clId="{261B78C2-038E-430B-AD9B-C67B80294F75}" dt="2021-06-07T20:01:31.140" v="635"/>
          <ac:spMkLst>
            <pc:docMk/>
            <pc:sldMk cId="2505657968" sldId="257"/>
            <ac:spMk id="3" creationId="{BD315C7A-78B0-480D-A362-33590AE71B49}"/>
          </ac:spMkLst>
        </pc:spChg>
        <pc:spChg chg="add mod">
          <ac:chgData name="Anshul Dabas" userId="862cca1ebc06dfc2" providerId="LiveId" clId="{261B78C2-038E-430B-AD9B-C67B80294F75}" dt="2021-06-07T20:13:19.688" v="1035" actId="20577"/>
          <ac:spMkLst>
            <pc:docMk/>
            <pc:sldMk cId="2505657968" sldId="257"/>
            <ac:spMk id="5" creationId="{1DBADBBC-68A9-4D64-87B0-D32E514C2D95}"/>
          </ac:spMkLst>
        </pc:spChg>
        <pc:picChg chg="add mod">
          <ac:chgData name="Anshul Dabas" userId="862cca1ebc06dfc2" providerId="LiveId" clId="{261B78C2-038E-430B-AD9B-C67B80294F75}" dt="2021-06-07T20:11:33.909" v="1032" actId="1076"/>
          <ac:picMkLst>
            <pc:docMk/>
            <pc:sldMk cId="2505657968" sldId="257"/>
            <ac:picMk id="4" creationId="{4C692AE7-B43A-4442-8292-27A80B75E3D2}"/>
          </ac:picMkLst>
        </pc:picChg>
      </pc:sldChg>
      <pc:sldChg chg="addSp delSp modSp mod">
        <pc:chgData name="Anshul Dabas" userId="862cca1ebc06dfc2" providerId="LiveId" clId="{261B78C2-038E-430B-AD9B-C67B80294F75}" dt="2021-06-07T20:03:06.197" v="695" actId="20577"/>
        <pc:sldMkLst>
          <pc:docMk/>
          <pc:sldMk cId="3529485034" sldId="258"/>
        </pc:sldMkLst>
        <pc:spChg chg="mod">
          <ac:chgData name="Anshul Dabas" userId="862cca1ebc06dfc2" providerId="LiveId" clId="{261B78C2-038E-430B-AD9B-C67B80294F75}" dt="2021-06-07T20:03:06.197" v="695" actId="20577"/>
          <ac:spMkLst>
            <pc:docMk/>
            <pc:sldMk cId="3529485034" sldId="258"/>
            <ac:spMk id="2" creationId="{478E5D4F-7187-49F1-BD30-F3264D796BD2}"/>
          </ac:spMkLst>
        </pc:spChg>
        <pc:spChg chg="mod">
          <ac:chgData name="Anshul Dabas" userId="862cca1ebc06dfc2" providerId="LiveId" clId="{261B78C2-038E-430B-AD9B-C67B80294F75}" dt="2021-06-07T20:02:12.419" v="646" actId="20577"/>
          <ac:spMkLst>
            <pc:docMk/>
            <pc:sldMk cId="3529485034" sldId="258"/>
            <ac:spMk id="3" creationId="{5360B348-3E1A-4002-911A-5E3336098525}"/>
          </ac:spMkLst>
        </pc:spChg>
        <pc:picChg chg="add del mod modCrop">
          <ac:chgData name="Anshul Dabas" userId="862cca1ebc06dfc2" providerId="LiveId" clId="{261B78C2-038E-430B-AD9B-C67B80294F75}" dt="2021-06-07T20:01:24.921" v="634" actId="21"/>
          <ac:picMkLst>
            <pc:docMk/>
            <pc:sldMk cId="3529485034" sldId="258"/>
            <ac:picMk id="5" creationId="{62321E41-C43C-436A-837B-55B22BA65B9C}"/>
          </ac:picMkLst>
        </pc:picChg>
      </pc:sldChg>
      <pc:sldChg chg="modSp new mod">
        <pc:chgData name="Anshul Dabas" userId="862cca1ebc06dfc2" providerId="LiveId" clId="{261B78C2-038E-430B-AD9B-C67B80294F75}" dt="2021-06-07T23:36:11.470" v="6691" actId="1076"/>
        <pc:sldMkLst>
          <pc:docMk/>
          <pc:sldMk cId="2130907912" sldId="259"/>
        </pc:sldMkLst>
        <pc:spChg chg="mod">
          <ac:chgData name="Anshul Dabas" userId="862cca1ebc06dfc2" providerId="LiveId" clId="{261B78C2-038E-430B-AD9B-C67B80294F75}" dt="2021-06-07T23:36:01.983" v="6690" actId="14100"/>
          <ac:spMkLst>
            <pc:docMk/>
            <pc:sldMk cId="2130907912" sldId="259"/>
            <ac:spMk id="2" creationId="{83E46058-7D03-41B6-ADBA-D5D5E738EBB6}"/>
          </ac:spMkLst>
        </pc:spChg>
        <pc:spChg chg="mod">
          <ac:chgData name="Anshul Dabas" userId="862cca1ebc06dfc2" providerId="LiveId" clId="{261B78C2-038E-430B-AD9B-C67B80294F75}" dt="2021-06-07T23:36:11.470" v="6691" actId="1076"/>
          <ac:spMkLst>
            <pc:docMk/>
            <pc:sldMk cId="2130907912" sldId="259"/>
            <ac:spMk id="3" creationId="{0B157ADE-441E-4634-9A87-75A47F58B1A4}"/>
          </ac:spMkLst>
        </pc:spChg>
      </pc:sldChg>
      <pc:sldChg chg="modSp new mod">
        <pc:chgData name="Anshul Dabas" userId="862cca1ebc06dfc2" providerId="LiveId" clId="{261B78C2-038E-430B-AD9B-C67B80294F75}" dt="2021-06-07T23:39:33.326" v="6696" actId="20577"/>
        <pc:sldMkLst>
          <pc:docMk/>
          <pc:sldMk cId="1538584897" sldId="260"/>
        </pc:sldMkLst>
        <pc:spChg chg="mod">
          <ac:chgData name="Anshul Dabas" userId="862cca1ebc06dfc2" providerId="LiveId" clId="{261B78C2-038E-430B-AD9B-C67B80294F75}" dt="2021-06-07T20:17:40.220" v="1116" actId="1076"/>
          <ac:spMkLst>
            <pc:docMk/>
            <pc:sldMk cId="1538584897" sldId="260"/>
            <ac:spMk id="2" creationId="{F4856A19-EEF8-4755-87C2-1F9451EC56DA}"/>
          </ac:spMkLst>
        </pc:spChg>
        <pc:spChg chg="mod">
          <ac:chgData name="Anshul Dabas" userId="862cca1ebc06dfc2" providerId="LiveId" clId="{261B78C2-038E-430B-AD9B-C67B80294F75}" dt="2021-06-07T23:39:33.326" v="6696" actId="20577"/>
          <ac:spMkLst>
            <pc:docMk/>
            <pc:sldMk cId="1538584897" sldId="260"/>
            <ac:spMk id="3" creationId="{7C21DB5C-752D-444D-93B0-A015B23488BD}"/>
          </ac:spMkLst>
        </pc:spChg>
      </pc:sldChg>
      <pc:sldChg chg="delSp modSp new mod">
        <pc:chgData name="Anshul Dabas" userId="862cca1ebc06dfc2" providerId="LiveId" clId="{261B78C2-038E-430B-AD9B-C67B80294F75}" dt="2021-06-07T20:21:00.527" v="1153" actId="1076"/>
        <pc:sldMkLst>
          <pc:docMk/>
          <pc:sldMk cId="2091832046" sldId="261"/>
        </pc:sldMkLst>
        <pc:spChg chg="mod">
          <ac:chgData name="Anshul Dabas" userId="862cca1ebc06dfc2" providerId="LiveId" clId="{261B78C2-038E-430B-AD9B-C67B80294F75}" dt="2021-06-07T20:21:00.527" v="1153" actId="1076"/>
          <ac:spMkLst>
            <pc:docMk/>
            <pc:sldMk cId="2091832046" sldId="261"/>
            <ac:spMk id="2" creationId="{692781E1-4ED7-470F-A356-F72BACD683F9}"/>
          </ac:spMkLst>
        </pc:spChg>
        <pc:spChg chg="del mod">
          <ac:chgData name="Anshul Dabas" userId="862cca1ebc06dfc2" providerId="LiveId" clId="{261B78C2-038E-430B-AD9B-C67B80294F75}" dt="2021-06-07T20:20:35.709" v="1150" actId="478"/>
          <ac:spMkLst>
            <pc:docMk/>
            <pc:sldMk cId="2091832046" sldId="261"/>
            <ac:spMk id="3" creationId="{0862944A-C30F-42E2-8789-B2BAE13D1C5D}"/>
          </ac:spMkLst>
        </pc:spChg>
      </pc:sldChg>
      <pc:sldChg chg="addSp delSp modSp new mod">
        <pc:chgData name="Anshul Dabas" userId="862cca1ebc06dfc2" providerId="LiveId" clId="{261B78C2-038E-430B-AD9B-C67B80294F75}" dt="2021-06-07T21:06:05.739" v="1649" actId="20577"/>
        <pc:sldMkLst>
          <pc:docMk/>
          <pc:sldMk cId="2729930798" sldId="262"/>
        </pc:sldMkLst>
        <pc:spChg chg="mod">
          <ac:chgData name="Anshul Dabas" userId="862cca1ebc06dfc2" providerId="LiveId" clId="{261B78C2-038E-430B-AD9B-C67B80294F75}" dt="2021-06-07T21:05:41.374" v="1640" actId="207"/>
          <ac:spMkLst>
            <pc:docMk/>
            <pc:sldMk cId="2729930798" sldId="262"/>
            <ac:spMk id="2" creationId="{4B5C31A6-7087-4637-B3EA-32E1A3F2FE71}"/>
          </ac:spMkLst>
        </pc:spChg>
        <pc:spChg chg="mod">
          <ac:chgData name="Anshul Dabas" userId="862cca1ebc06dfc2" providerId="LiveId" clId="{261B78C2-038E-430B-AD9B-C67B80294F75}" dt="2021-06-07T21:06:05.739" v="1649" actId="20577"/>
          <ac:spMkLst>
            <pc:docMk/>
            <pc:sldMk cId="2729930798" sldId="262"/>
            <ac:spMk id="3" creationId="{549D939F-D4E1-44BB-BB14-31E37B0CAECE}"/>
          </ac:spMkLst>
        </pc:spChg>
        <pc:picChg chg="add del mod modCrop">
          <ac:chgData name="Anshul Dabas" userId="862cca1ebc06dfc2" providerId="LiveId" clId="{261B78C2-038E-430B-AD9B-C67B80294F75}" dt="2021-06-07T21:01:55.812" v="1386" actId="21"/>
          <ac:picMkLst>
            <pc:docMk/>
            <pc:sldMk cId="2729930798" sldId="262"/>
            <ac:picMk id="5" creationId="{48D5984E-8F3E-4A5C-A951-6FD859BA9518}"/>
          </ac:picMkLst>
        </pc:picChg>
      </pc:sldChg>
      <pc:sldChg chg="addSp delSp modSp new mod">
        <pc:chgData name="Anshul Dabas" userId="862cca1ebc06dfc2" providerId="LiveId" clId="{261B78C2-038E-430B-AD9B-C67B80294F75}" dt="2021-06-07T21:12:35.329" v="1865" actId="1076"/>
        <pc:sldMkLst>
          <pc:docMk/>
          <pc:sldMk cId="4043086577" sldId="263"/>
        </pc:sldMkLst>
        <pc:spChg chg="mod">
          <ac:chgData name="Anshul Dabas" userId="862cca1ebc06dfc2" providerId="LiveId" clId="{261B78C2-038E-430B-AD9B-C67B80294F75}" dt="2021-06-07T21:10:29.798" v="1689" actId="1076"/>
          <ac:spMkLst>
            <pc:docMk/>
            <pc:sldMk cId="4043086577" sldId="263"/>
            <ac:spMk id="2" creationId="{0B783A4B-EDCB-49EC-8086-185462258540}"/>
          </ac:spMkLst>
        </pc:spChg>
        <pc:spChg chg="del mod">
          <ac:chgData name="Anshul Dabas" userId="862cca1ebc06dfc2" providerId="LiveId" clId="{261B78C2-038E-430B-AD9B-C67B80294F75}" dt="2021-06-07T21:02:00.220" v="1387"/>
          <ac:spMkLst>
            <pc:docMk/>
            <pc:sldMk cId="4043086577" sldId="263"/>
            <ac:spMk id="3" creationId="{3278F7D4-6D67-4F00-B79F-A769218079FF}"/>
          </ac:spMkLst>
        </pc:spChg>
        <pc:spChg chg="add mod">
          <ac:chgData name="Anshul Dabas" userId="862cca1ebc06dfc2" providerId="LiveId" clId="{261B78C2-038E-430B-AD9B-C67B80294F75}" dt="2021-06-07T21:12:35.329" v="1865" actId="1076"/>
          <ac:spMkLst>
            <pc:docMk/>
            <pc:sldMk cId="4043086577" sldId="263"/>
            <ac:spMk id="9" creationId="{458E6392-CF16-4F9E-BFB4-0FD35A73F1B0}"/>
          </ac:spMkLst>
        </pc:spChg>
        <pc:picChg chg="add mod modCrop">
          <ac:chgData name="Anshul Dabas" userId="862cca1ebc06dfc2" providerId="LiveId" clId="{261B78C2-038E-430B-AD9B-C67B80294F75}" dt="2021-06-07T21:12:26.525" v="1862" actId="1076"/>
          <ac:picMkLst>
            <pc:docMk/>
            <pc:sldMk cId="4043086577" sldId="263"/>
            <ac:picMk id="4" creationId="{65196527-B4B6-4B9A-A0F2-A6269A59EECE}"/>
          </ac:picMkLst>
        </pc:picChg>
        <pc:picChg chg="add mod modCrop">
          <ac:chgData name="Anshul Dabas" userId="862cca1ebc06dfc2" providerId="LiveId" clId="{261B78C2-038E-430B-AD9B-C67B80294F75}" dt="2021-06-07T21:12:28.229" v="1863" actId="1076"/>
          <ac:picMkLst>
            <pc:docMk/>
            <pc:sldMk cId="4043086577" sldId="263"/>
            <ac:picMk id="6" creationId="{A60386AD-3C00-4859-9AF0-7384AFF0E37F}"/>
          </ac:picMkLst>
        </pc:picChg>
        <pc:picChg chg="add mod modCrop">
          <ac:chgData name="Anshul Dabas" userId="862cca1ebc06dfc2" providerId="LiveId" clId="{261B78C2-038E-430B-AD9B-C67B80294F75}" dt="2021-06-07T21:12:30.106" v="1864" actId="1076"/>
          <ac:picMkLst>
            <pc:docMk/>
            <pc:sldMk cId="4043086577" sldId="263"/>
            <ac:picMk id="8" creationId="{DE56FC5B-99AC-4958-B3D2-5AD159B07123}"/>
          </ac:picMkLst>
        </pc:picChg>
      </pc:sldChg>
      <pc:sldChg chg="addSp delSp modSp new mod">
        <pc:chgData name="Anshul Dabas" userId="862cca1ebc06dfc2" providerId="LiveId" clId="{261B78C2-038E-430B-AD9B-C67B80294F75}" dt="2021-06-07T21:19:05.844" v="1988" actId="1076"/>
        <pc:sldMkLst>
          <pc:docMk/>
          <pc:sldMk cId="3804510867" sldId="264"/>
        </pc:sldMkLst>
        <pc:spChg chg="mod">
          <ac:chgData name="Anshul Dabas" userId="862cca1ebc06dfc2" providerId="LiveId" clId="{261B78C2-038E-430B-AD9B-C67B80294F75}" dt="2021-06-07T21:14:04.965" v="1871" actId="1076"/>
          <ac:spMkLst>
            <pc:docMk/>
            <pc:sldMk cId="3804510867" sldId="264"/>
            <ac:spMk id="2" creationId="{511F2C70-E453-47F6-BD90-37612A9F1297}"/>
          </ac:spMkLst>
        </pc:spChg>
        <pc:spChg chg="del">
          <ac:chgData name="Anshul Dabas" userId="862cca1ebc06dfc2" providerId="LiveId" clId="{261B78C2-038E-430B-AD9B-C67B80294F75}" dt="2021-06-07T21:14:08.536" v="1872" actId="478"/>
          <ac:spMkLst>
            <pc:docMk/>
            <pc:sldMk cId="3804510867" sldId="264"/>
            <ac:spMk id="3" creationId="{C046B15A-0C81-48C6-A1B1-94D9FC8ED963}"/>
          </ac:spMkLst>
        </pc:spChg>
        <pc:spChg chg="add mod">
          <ac:chgData name="Anshul Dabas" userId="862cca1ebc06dfc2" providerId="LiveId" clId="{261B78C2-038E-430B-AD9B-C67B80294F75}" dt="2021-06-07T21:15:13.191" v="1902" actId="1076"/>
          <ac:spMkLst>
            <pc:docMk/>
            <pc:sldMk cId="3804510867" sldId="264"/>
            <ac:spMk id="4" creationId="{726C6B0F-C6B4-4976-9547-74397A053FFC}"/>
          </ac:spMkLst>
        </pc:spChg>
        <pc:spChg chg="add mod">
          <ac:chgData name="Anshul Dabas" userId="862cca1ebc06dfc2" providerId="LiveId" clId="{261B78C2-038E-430B-AD9B-C67B80294F75}" dt="2021-06-07T21:18:46.775" v="1984" actId="1076"/>
          <ac:spMkLst>
            <pc:docMk/>
            <pc:sldMk cId="3804510867" sldId="264"/>
            <ac:spMk id="5" creationId="{D5621209-7291-4B82-85A8-993302A8885C}"/>
          </ac:spMkLst>
        </pc:spChg>
        <pc:spChg chg="add mod">
          <ac:chgData name="Anshul Dabas" userId="862cca1ebc06dfc2" providerId="LiveId" clId="{261B78C2-038E-430B-AD9B-C67B80294F75}" dt="2021-06-07T21:18:52.729" v="1985" actId="1076"/>
          <ac:spMkLst>
            <pc:docMk/>
            <pc:sldMk cId="3804510867" sldId="264"/>
            <ac:spMk id="6" creationId="{6FC21265-5907-4370-86D9-0D67E3C2DA2C}"/>
          </ac:spMkLst>
        </pc:spChg>
        <pc:spChg chg="add mod">
          <ac:chgData name="Anshul Dabas" userId="862cca1ebc06dfc2" providerId="LiveId" clId="{261B78C2-038E-430B-AD9B-C67B80294F75}" dt="2021-06-07T21:18:30.296" v="1983" actId="20577"/>
          <ac:spMkLst>
            <pc:docMk/>
            <pc:sldMk cId="3804510867" sldId="264"/>
            <ac:spMk id="7" creationId="{784375BB-7929-4A20-AE7A-1F228BB7C0D9}"/>
          </ac:spMkLst>
        </pc:spChg>
        <pc:cxnChg chg="add mod">
          <ac:chgData name="Anshul Dabas" userId="862cca1ebc06dfc2" providerId="LiveId" clId="{261B78C2-038E-430B-AD9B-C67B80294F75}" dt="2021-06-07T21:16:33.606" v="1920" actId="14100"/>
          <ac:cxnSpMkLst>
            <pc:docMk/>
            <pc:sldMk cId="3804510867" sldId="264"/>
            <ac:cxnSpMk id="9" creationId="{9B0A2C6F-F4DE-4CDA-B87B-BB02475AB230}"/>
          </ac:cxnSpMkLst>
        </pc:cxnChg>
        <pc:cxnChg chg="add mod">
          <ac:chgData name="Anshul Dabas" userId="862cca1ebc06dfc2" providerId="LiveId" clId="{261B78C2-038E-430B-AD9B-C67B80294F75}" dt="2021-06-07T21:19:05.844" v="1988" actId="1076"/>
          <ac:cxnSpMkLst>
            <pc:docMk/>
            <pc:sldMk cId="3804510867" sldId="264"/>
            <ac:cxnSpMk id="12" creationId="{A2D7B55A-62F8-4B0E-B11A-9EE05DBFCB58}"/>
          </ac:cxnSpMkLst>
        </pc:cxnChg>
        <pc:cxnChg chg="add mod">
          <ac:chgData name="Anshul Dabas" userId="862cca1ebc06dfc2" providerId="LiveId" clId="{261B78C2-038E-430B-AD9B-C67B80294F75}" dt="2021-06-07T21:18:58.540" v="1987" actId="14100"/>
          <ac:cxnSpMkLst>
            <pc:docMk/>
            <pc:sldMk cId="3804510867" sldId="264"/>
            <ac:cxnSpMk id="13" creationId="{6B0D2A54-0A1C-4064-8F31-1E2AF85D04BF}"/>
          </ac:cxnSpMkLst>
        </pc:cxnChg>
      </pc:sldChg>
      <pc:sldChg chg="addSp delSp modSp new mod">
        <pc:chgData name="Anshul Dabas" userId="862cca1ebc06dfc2" providerId="LiveId" clId="{261B78C2-038E-430B-AD9B-C67B80294F75}" dt="2021-06-07T21:30:59.946" v="2191" actId="115"/>
        <pc:sldMkLst>
          <pc:docMk/>
          <pc:sldMk cId="2310293535" sldId="265"/>
        </pc:sldMkLst>
        <pc:spChg chg="mod">
          <ac:chgData name="Anshul Dabas" userId="862cca1ebc06dfc2" providerId="LiveId" clId="{261B78C2-038E-430B-AD9B-C67B80294F75}" dt="2021-06-07T21:29:08.350" v="2110" actId="1076"/>
          <ac:spMkLst>
            <pc:docMk/>
            <pc:sldMk cId="2310293535" sldId="265"/>
            <ac:spMk id="2" creationId="{B44AECCA-3961-488F-90BC-C4E7A91BEBB5}"/>
          </ac:spMkLst>
        </pc:spChg>
        <pc:spChg chg="del mod">
          <ac:chgData name="Anshul Dabas" userId="862cca1ebc06dfc2" providerId="LiveId" clId="{261B78C2-038E-430B-AD9B-C67B80294F75}" dt="2021-06-07T21:22:12.280" v="2038" actId="931"/>
          <ac:spMkLst>
            <pc:docMk/>
            <pc:sldMk cId="2310293535" sldId="265"/>
            <ac:spMk id="3" creationId="{55F09158-2D34-4C32-965C-641A6BF6B961}"/>
          </ac:spMkLst>
        </pc:spChg>
        <pc:spChg chg="add del mod">
          <ac:chgData name="Anshul Dabas" userId="862cca1ebc06dfc2" providerId="LiveId" clId="{261B78C2-038E-430B-AD9B-C67B80294F75}" dt="2021-06-07T21:22:33.420" v="2045" actId="478"/>
          <ac:spMkLst>
            <pc:docMk/>
            <pc:sldMk cId="2310293535" sldId="265"/>
            <ac:spMk id="7" creationId="{F8CEB79F-CD92-469D-8A5F-FEAA63DDD0DA}"/>
          </ac:spMkLst>
        </pc:spChg>
        <pc:spChg chg="add mod">
          <ac:chgData name="Anshul Dabas" userId="862cca1ebc06dfc2" providerId="LiveId" clId="{261B78C2-038E-430B-AD9B-C67B80294F75}" dt="2021-06-07T21:25:59.143" v="2083" actId="2711"/>
          <ac:spMkLst>
            <pc:docMk/>
            <pc:sldMk cId="2310293535" sldId="265"/>
            <ac:spMk id="12" creationId="{A69A0996-DB9D-43A7-BD67-6C91C001E1A1}"/>
          </ac:spMkLst>
        </pc:spChg>
        <pc:spChg chg="add mod">
          <ac:chgData name="Anshul Dabas" userId="862cca1ebc06dfc2" providerId="LiveId" clId="{261B78C2-038E-430B-AD9B-C67B80294F75}" dt="2021-06-07T21:29:26.927" v="2115" actId="1076"/>
          <ac:spMkLst>
            <pc:docMk/>
            <pc:sldMk cId="2310293535" sldId="265"/>
            <ac:spMk id="14" creationId="{19EBC7FE-703A-481C-953E-991F4377B099}"/>
          </ac:spMkLst>
        </pc:spChg>
        <pc:spChg chg="add mod">
          <ac:chgData name="Anshul Dabas" userId="862cca1ebc06dfc2" providerId="LiveId" clId="{261B78C2-038E-430B-AD9B-C67B80294F75}" dt="2021-06-07T21:28:39.081" v="2108" actId="1076"/>
          <ac:spMkLst>
            <pc:docMk/>
            <pc:sldMk cId="2310293535" sldId="265"/>
            <ac:spMk id="16" creationId="{69185D29-07F5-498E-835E-E02B31666F76}"/>
          </ac:spMkLst>
        </pc:spChg>
        <pc:spChg chg="add mod">
          <ac:chgData name="Anshul Dabas" userId="862cca1ebc06dfc2" providerId="LiveId" clId="{261B78C2-038E-430B-AD9B-C67B80294F75}" dt="2021-06-07T21:30:59.946" v="2191" actId="115"/>
          <ac:spMkLst>
            <pc:docMk/>
            <pc:sldMk cId="2310293535" sldId="265"/>
            <ac:spMk id="22" creationId="{9E742C7C-240B-4D09-B1D1-761FB4EF629D}"/>
          </ac:spMkLst>
        </pc:spChg>
        <pc:picChg chg="add del mod">
          <ac:chgData name="Anshul Dabas" userId="862cca1ebc06dfc2" providerId="LiveId" clId="{261B78C2-038E-430B-AD9B-C67B80294F75}" dt="2021-06-07T21:22:28.778" v="2044" actId="478"/>
          <ac:picMkLst>
            <pc:docMk/>
            <pc:sldMk cId="2310293535" sldId="265"/>
            <ac:picMk id="5" creationId="{627AED79-8C6F-41F1-8346-6E95747A8FE0}"/>
          </ac:picMkLst>
        </pc:picChg>
        <pc:picChg chg="add mod modCrop">
          <ac:chgData name="Anshul Dabas" userId="862cca1ebc06dfc2" providerId="LiveId" clId="{261B78C2-038E-430B-AD9B-C67B80294F75}" dt="2021-06-07T21:29:11.486" v="2111" actId="14100"/>
          <ac:picMkLst>
            <pc:docMk/>
            <pc:sldMk cId="2310293535" sldId="265"/>
            <ac:picMk id="9" creationId="{EA86F9D9-5D86-4ACA-A70F-8C92A07595D1}"/>
          </ac:picMkLst>
        </pc:picChg>
        <pc:picChg chg="add mod modCrop">
          <ac:chgData name="Anshul Dabas" userId="862cca1ebc06dfc2" providerId="LiveId" clId="{261B78C2-038E-430B-AD9B-C67B80294F75}" dt="2021-06-07T21:28:34.606" v="2107" actId="1076"/>
          <ac:picMkLst>
            <pc:docMk/>
            <pc:sldMk cId="2310293535" sldId="265"/>
            <ac:picMk id="11" creationId="{444078FA-3E55-4D80-A942-DD01F50B504E}"/>
          </ac:picMkLst>
        </pc:picChg>
        <pc:picChg chg="add del mod">
          <ac:chgData name="Anshul Dabas" userId="862cca1ebc06dfc2" providerId="LiveId" clId="{261B78C2-038E-430B-AD9B-C67B80294F75}" dt="2021-06-07T21:27:04.066" v="2095" actId="478"/>
          <ac:picMkLst>
            <pc:docMk/>
            <pc:sldMk cId="2310293535" sldId="265"/>
            <ac:picMk id="18" creationId="{98594A8D-1A4E-416B-A308-4DBF10876825}"/>
          </ac:picMkLst>
        </pc:picChg>
        <pc:picChg chg="add mod modCrop">
          <ac:chgData name="Anshul Dabas" userId="862cca1ebc06dfc2" providerId="LiveId" clId="{261B78C2-038E-430B-AD9B-C67B80294F75}" dt="2021-06-07T21:29:23.126" v="2114" actId="1076"/>
          <ac:picMkLst>
            <pc:docMk/>
            <pc:sldMk cId="2310293535" sldId="265"/>
            <ac:picMk id="20" creationId="{FD7BEA32-77D0-4EFF-B81D-D5B1C8E57530}"/>
          </ac:picMkLst>
        </pc:picChg>
      </pc:sldChg>
      <pc:sldChg chg="addSp delSp modSp new mod">
        <pc:chgData name="Anshul Dabas" userId="862cca1ebc06dfc2" providerId="LiveId" clId="{261B78C2-038E-430B-AD9B-C67B80294F75}" dt="2021-06-07T21:39:04.985" v="2298" actId="20577"/>
        <pc:sldMkLst>
          <pc:docMk/>
          <pc:sldMk cId="929489657" sldId="266"/>
        </pc:sldMkLst>
        <pc:spChg chg="mod">
          <ac:chgData name="Anshul Dabas" userId="862cca1ebc06dfc2" providerId="LiveId" clId="{261B78C2-038E-430B-AD9B-C67B80294F75}" dt="2021-06-07T21:32:06.113" v="2198" actId="1076"/>
          <ac:spMkLst>
            <pc:docMk/>
            <pc:sldMk cId="929489657" sldId="266"/>
            <ac:spMk id="2" creationId="{43DB2BBD-9BC6-4E37-82D9-24F53682ADEC}"/>
          </ac:spMkLst>
        </pc:spChg>
        <pc:spChg chg="del">
          <ac:chgData name="Anshul Dabas" userId="862cca1ebc06dfc2" providerId="LiveId" clId="{261B78C2-038E-430B-AD9B-C67B80294F75}" dt="2021-06-07T21:31:37.476" v="2192" actId="478"/>
          <ac:spMkLst>
            <pc:docMk/>
            <pc:sldMk cId="929489657" sldId="266"/>
            <ac:spMk id="3" creationId="{F00C7D9B-37E0-45F9-BF59-B92DFD09F854}"/>
          </ac:spMkLst>
        </pc:spChg>
        <pc:spChg chg="add mod">
          <ac:chgData name="Anshul Dabas" userId="862cca1ebc06dfc2" providerId="LiveId" clId="{261B78C2-038E-430B-AD9B-C67B80294F75}" dt="2021-06-07T21:37:32.152" v="2276" actId="20577"/>
          <ac:spMkLst>
            <pc:docMk/>
            <pc:sldMk cId="929489657" sldId="266"/>
            <ac:spMk id="5" creationId="{1D10AFFF-7C1A-4339-844F-EDB000C5B8C5}"/>
          </ac:spMkLst>
        </pc:spChg>
        <pc:spChg chg="add mod">
          <ac:chgData name="Anshul Dabas" userId="862cca1ebc06dfc2" providerId="LiveId" clId="{261B78C2-038E-430B-AD9B-C67B80294F75}" dt="2021-06-07T21:38:21.518" v="2286" actId="1076"/>
          <ac:spMkLst>
            <pc:docMk/>
            <pc:sldMk cId="929489657" sldId="266"/>
            <ac:spMk id="13" creationId="{2E40EBAD-A879-4791-85F1-D85841FAFF45}"/>
          </ac:spMkLst>
        </pc:spChg>
        <pc:spChg chg="add mod">
          <ac:chgData name="Anshul Dabas" userId="862cca1ebc06dfc2" providerId="LiveId" clId="{261B78C2-038E-430B-AD9B-C67B80294F75}" dt="2021-06-07T21:38:46.979" v="2292" actId="20577"/>
          <ac:spMkLst>
            <pc:docMk/>
            <pc:sldMk cId="929489657" sldId="266"/>
            <ac:spMk id="15" creationId="{DDD2790A-A6C1-4BDC-8C2E-C505056BACD2}"/>
          </ac:spMkLst>
        </pc:spChg>
        <pc:spChg chg="add mod">
          <ac:chgData name="Anshul Dabas" userId="862cca1ebc06dfc2" providerId="LiveId" clId="{261B78C2-038E-430B-AD9B-C67B80294F75}" dt="2021-06-07T21:39:04.985" v="2298" actId="20577"/>
          <ac:spMkLst>
            <pc:docMk/>
            <pc:sldMk cId="929489657" sldId="266"/>
            <ac:spMk id="17" creationId="{0BF75FEB-0F6F-47F9-9764-BED57CBE11F5}"/>
          </ac:spMkLst>
        </pc:spChg>
        <pc:picChg chg="add mod modCrop">
          <ac:chgData name="Anshul Dabas" userId="862cca1ebc06dfc2" providerId="LiveId" clId="{261B78C2-038E-430B-AD9B-C67B80294F75}" dt="2021-06-07T21:33:55.561" v="2210" actId="14100"/>
          <ac:picMkLst>
            <pc:docMk/>
            <pc:sldMk cId="929489657" sldId="266"/>
            <ac:picMk id="7" creationId="{CBF6662E-B663-481A-97D9-0F69564F8D58}"/>
          </ac:picMkLst>
        </pc:picChg>
        <pc:picChg chg="add mod modCrop">
          <ac:chgData name="Anshul Dabas" userId="862cca1ebc06dfc2" providerId="LiveId" clId="{261B78C2-038E-430B-AD9B-C67B80294F75}" dt="2021-06-07T21:35:32.129" v="2220" actId="14100"/>
          <ac:picMkLst>
            <pc:docMk/>
            <pc:sldMk cId="929489657" sldId="266"/>
            <ac:picMk id="9" creationId="{77382C80-3C71-4AEC-A4ED-CD6792A87521}"/>
          </ac:picMkLst>
        </pc:picChg>
        <pc:picChg chg="add mod modCrop">
          <ac:chgData name="Anshul Dabas" userId="862cca1ebc06dfc2" providerId="LiveId" clId="{261B78C2-038E-430B-AD9B-C67B80294F75}" dt="2021-06-07T21:36:30.102" v="2229" actId="14100"/>
          <ac:picMkLst>
            <pc:docMk/>
            <pc:sldMk cId="929489657" sldId="266"/>
            <ac:picMk id="11" creationId="{77C0DFD0-8B84-44D9-88EA-7FAFC2E04D81}"/>
          </ac:picMkLst>
        </pc:picChg>
      </pc:sldChg>
      <pc:sldChg chg="addSp delSp modSp new mod">
        <pc:chgData name="Anshul Dabas" userId="862cca1ebc06dfc2" providerId="LiveId" clId="{261B78C2-038E-430B-AD9B-C67B80294F75}" dt="2021-06-07T21:45:47.580" v="2402" actId="20577"/>
        <pc:sldMkLst>
          <pc:docMk/>
          <pc:sldMk cId="103299975" sldId="267"/>
        </pc:sldMkLst>
        <pc:spChg chg="mod">
          <ac:chgData name="Anshul Dabas" userId="862cca1ebc06dfc2" providerId="LiveId" clId="{261B78C2-038E-430B-AD9B-C67B80294F75}" dt="2021-06-07T21:43:38.432" v="2338" actId="1076"/>
          <ac:spMkLst>
            <pc:docMk/>
            <pc:sldMk cId="103299975" sldId="267"/>
            <ac:spMk id="2" creationId="{B301707B-893E-4DDD-A026-E96935594D15}"/>
          </ac:spMkLst>
        </pc:spChg>
        <pc:spChg chg="del mod">
          <ac:chgData name="Anshul Dabas" userId="862cca1ebc06dfc2" providerId="LiveId" clId="{261B78C2-038E-430B-AD9B-C67B80294F75}" dt="2021-06-07T21:39:26.664" v="2299" actId="478"/>
          <ac:spMkLst>
            <pc:docMk/>
            <pc:sldMk cId="103299975" sldId="267"/>
            <ac:spMk id="3" creationId="{C4B80255-EF9C-464B-9539-AD5D170A7C59}"/>
          </ac:spMkLst>
        </pc:spChg>
        <pc:spChg chg="add mod">
          <ac:chgData name="Anshul Dabas" userId="862cca1ebc06dfc2" providerId="LiveId" clId="{261B78C2-038E-430B-AD9B-C67B80294F75}" dt="2021-06-07T21:43:27.227" v="2334" actId="1076"/>
          <ac:spMkLst>
            <pc:docMk/>
            <pc:sldMk cId="103299975" sldId="267"/>
            <ac:spMk id="11" creationId="{AB960997-B83E-40FA-896F-FC98A328609E}"/>
          </ac:spMkLst>
        </pc:spChg>
        <pc:spChg chg="add mod">
          <ac:chgData name="Anshul Dabas" userId="862cca1ebc06dfc2" providerId="LiveId" clId="{261B78C2-038E-430B-AD9B-C67B80294F75}" dt="2021-06-07T21:43:59.044" v="2343" actId="20577"/>
          <ac:spMkLst>
            <pc:docMk/>
            <pc:sldMk cId="103299975" sldId="267"/>
            <ac:spMk id="13" creationId="{55493D36-60F4-4203-8D6A-E16D844BF1E3}"/>
          </ac:spMkLst>
        </pc:spChg>
        <pc:spChg chg="add mod">
          <ac:chgData name="Anshul Dabas" userId="862cca1ebc06dfc2" providerId="LiveId" clId="{261B78C2-038E-430B-AD9B-C67B80294F75}" dt="2021-06-07T21:44:13.634" v="2348" actId="20577"/>
          <ac:spMkLst>
            <pc:docMk/>
            <pc:sldMk cId="103299975" sldId="267"/>
            <ac:spMk id="15" creationId="{075E487F-56D1-4AA8-832B-2D3C178F9025}"/>
          </ac:spMkLst>
        </pc:spChg>
        <pc:spChg chg="add mod">
          <ac:chgData name="Anshul Dabas" userId="862cca1ebc06dfc2" providerId="LiveId" clId="{261B78C2-038E-430B-AD9B-C67B80294F75}" dt="2021-06-07T21:45:47.580" v="2402" actId="20577"/>
          <ac:spMkLst>
            <pc:docMk/>
            <pc:sldMk cId="103299975" sldId="267"/>
            <ac:spMk id="16" creationId="{271C21B2-5617-484D-AB07-0CE0277722FA}"/>
          </ac:spMkLst>
        </pc:spChg>
        <pc:picChg chg="add mod modCrop">
          <ac:chgData name="Anshul Dabas" userId="862cca1ebc06dfc2" providerId="LiveId" clId="{261B78C2-038E-430B-AD9B-C67B80294F75}" dt="2021-06-07T21:43:22.197" v="2333" actId="1076"/>
          <ac:picMkLst>
            <pc:docMk/>
            <pc:sldMk cId="103299975" sldId="267"/>
            <ac:picMk id="5" creationId="{438E59C8-F95E-4267-9A8E-8DD517AC5975}"/>
          </ac:picMkLst>
        </pc:picChg>
        <pc:picChg chg="add mod modCrop">
          <ac:chgData name="Anshul Dabas" userId="862cca1ebc06dfc2" providerId="LiveId" clId="{261B78C2-038E-430B-AD9B-C67B80294F75}" dt="2021-06-07T21:41:24.320" v="2316" actId="14100"/>
          <ac:picMkLst>
            <pc:docMk/>
            <pc:sldMk cId="103299975" sldId="267"/>
            <ac:picMk id="7" creationId="{D3EFF40D-68FD-4361-9563-12D07C897E1C}"/>
          </ac:picMkLst>
        </pc:picChg>
        <pc:picChg chg="add mod modCrop">
          <ac:chgData name="Anshul Dabas" userId="862cca1ebc06dfc2" providerId="LiveId" clId="{261B78C2-038E-430B-AD9B-C67B80294F75}" dt="2021-06-07T21:42:28.188" v="2330" actId="14100"/>
          <ac:picMkLst>
            <pc:docMk/>
            <pc:sldMk cId="103299975" sldId="267"/>
            <ac:picMk id="9" creationId="{9E0F0D86-EAE4-454A-86E8-49488D5F5DA2}"/>
          </ac:picMkLst>
        </pc:picChg>
      </pc:sldChg>
      <pc:sldChg chg="modSp new mod">
        <pc:chgData name="Anshul Dabas" userId="862cca1ebc06dfc2" providerId="LiveId" clId="{261B78C2-038E-430B-AD9B-C67B80294F75}" dt="2021-06-07T21:51:06.824" v="2714" actId="14100"/>
        <pc:sldMkLst>
          <pc:docMk/>
          <pc:sldMk cId="3703477629" sldId="268"/>
        </pc:sldMkLst>
        <pc:spChg chg="mod">
          <ac:chgData name="Anshul Dabas" userId="862cca1ebc06dfc2" providerId="LiveId" clId="{261B78C2-038E-430B-AD9B-C67B80294F75}" dt="2021-06-07T21:51:03.418" v="2713" actId="1076"/>
          <ac:spMkLst>
            <pc:docMk/>
            <pc:sldMk cId="3703477629" sldId="268"/>
            <ac:spMk id="2" creationId="{E4AEF759-62F9-422C-96F9-F72B23190113}"/>
          </ac:spMkLst>
        </pc:spChg>
        <pc:spChg chg="mod">
          <ac:chgData name="Anshul Dabas" userId="862cca1ebc06dfc2" providerId="LiveId" clId="{261B78C2-038E-430B-AD9B-C67B80294F75}" dt="2021-06-07T21:51:06.824" v="2714" actId="14100"/>
          <ac:spMkLst>
            <pc:docMk/>
            <pc:sldMk cId="3703477629" sldId="268"/>
            <ac:spMk id="3" creationId="{A7D463F9-32C5-4F40-A881-48E6288DDBB7}"/>
          </ac:spMkLst>
        </pc:spChg>
      </pc:sldChg>
      <pc:sldChg chg="delSp modSp new mod">
        <pc:chgData name="Anshul Dabas" userId="862cca1ebc06dfc2" providerId="LiveId" clId="{261B78C2-038E-430B-AD9B-C67B80294F75}" dt="2021-06-07T21:52:44.986" v="2738" actId="14100"/>
        <pc:sldMkLst>
          <pc:docMk/>
          <pc:sldMk cId="3703822779" sldId="269"/>
        </pc:sldMkLst>
        <pc:spChg chg="mod">
          <ac:chgData name="Anshul Dabas" userId="862cca1ebc06dfc2" providerId="LiveId" clId="{261B78C2-038E-430B-AD9B-C67B80294F75}" dt="2021-06-07T21:52:44.986" v="2738" actId="14100"/>
          <ac:spMkLst>
            <pc:docMk/>
            <pc:sldMk cId="3703822779" sldId="269"/>
            <ac:spMk id="2" creationId="{25DB28DC-A31A-42AA-B07C-9A258B0D9354}"/>
          </ac:spMkLst>
        </pc:spChg>
        <pc:spChg chg="del mod">
          <ac:chgData name="Anshul Dabas" userId="862cca1ebc06dfc2" providerId="LiveId" clId="{261B78C2-038E-430B-AD9B-C67B80294F75}" dt="2021-06-07T21:52:21.974" v="2734" actId="478"/>
          <ac:spMkLst>
            <pc:docMk/>
            <pc:sldMk cId="3703822779" sldId="269"/>
            <ac:spMk id="3" creationId="{C1D11F3D-6FDE-4425-B025-80A8A656B09A}"/>
          </ac:spMkLst>
        </pc:spChg>
      </pc:sldChg>
      <pc:sldChg chg="addSp delSp modSp new mod">
        <pc:chgData name="Anshul Dabas" userId="862cca1ebc06dfc2" providerId="LiveId" clId="{261B78C2-038E-430B-AD9B-C67B80294F75}" dt="2021-06-07T22:16:26.158" v="3326" actId="1076"/>
        <pc:sldMkLst>
          <pc:docMk/>
          <pc:sldMk cId="748664863" sldId="270"/>
        </pc:sldMkLst>
        <pc:spChg chg="mod">
          <ac:chgData name="Anshul Dabas" userId="862cca1ebc06dfc2" providerId="LiveId" clId="{261B78C2-038E-430B-AD9B-C67B80294F75}" dt="2021-06-07T22:03:12.985" v="2811" actId="1076"/>
          <ac:spMkLst>
            <pc:docMk/>
            <pc:sldMk cId="748664863" sldId="270"/>
            <ac:spMk id="2" creationId="{7095CFA0-5E9C-40E8-A1DE-3A1320699352}"/>
          </ac:spMkLst>
        </pc:spChg>
        <pc:spChg chg="del">
          <ac:chgData name="Anshul Dabas" userId="862cca1ebc06dfc2" providerId="LiveId" clId="{261B78C2-038E-430B-AD9B-C67B80294F75}" dt="2021-06-07T22:03:17.756" v="2812" actId="478"/>
          <ac:spMkLst>
            <pc:docMk/>
            <pc:sldMk cId="748664863" sldId="270"/>
            <ac:spMk id="3" creationId="{FF5FB1FD-55CB-4399-AAAD-E151F3078DC8}"/>
          </ac:spMkLst>
        </pc:spChg>
        <pc:spChg chg="add mod">
          <ac:chgData name="Anshul Dabas" userId="862cca1ebc06dfc2" providerId="LiveId" clId="{261B78C2-038E-430B-AD9B-C67B80294F75}" dt="2021-06-07T22:16:26.158" v="3326" actId="1076"/>
          <ac:spMkLst>
            <pc:docMk/>
            <pc:sldMk cId="748664863" sldId="270"/>
            <ac:spMk id="6" creationId="{31C1341A-E997-4400-84F9-CB285FC4FD43}"/>
          </ac:spMkLst>
        </pc:spChg>
        <pc:picChg chg="add mod modCrop">
          <ac:chgData name="Anshul Dabas" userId="862cca1ebc06dfc2" providerId="LiveId" clId="{261B78C2-038E-430B-AD9B-C67B80294F75}" dt="2021-06-07T22:16:22.444" v="3325" actId="1076"/>
          <ac:picMkLst>
            <pc:docMk/>
            <pc:sldMk cId="748664863" sldId="270"/>
            <ac:picMk id="5" creationId="{05447EE9-1180-4F91-B032-2D6045458EDC}"/>
          </ac:picMkLst>
        </pc:picChg>
        <pc:picChg chg="add mod modCrop">
          <ac:chgData name="Anshul Dabas" userId="862cca1ebc06dfc2" providerId="LiveId" clId="{261B78C2-038E-430B-AD9B-C67B80294F75}" dt="2021-06-07T22:16:15.607" v="3323" actId="14100"/>
          <ac:picMkLst>
            <pc:docMk/>
            <pc:sldMk cId="748664863" sldId="270"/>
            <ac:picMk id="8" creationId="{A2559E16-D7CD-49C4-B534-2828A8618784}"/>
          </ac:picMkLst>
        </pc:picChg>
      </pc:sldChg>
      <pc:sldChg chg="addSp delSp modSp new mod">
        <pc:chgData name="Anshul Dabas" userId="862cca1ebc06dfc2" providerId="LiveId" clId="{261B78C2-038E-430B-AD9B-C67B80294F75}" dt="2021-06-07T22:26:59.055" v="3847" actId="1076"/>
        <pc:sldMkLst>
          <pc:docMk/>
          <pc:sldMk cId="3359213839" sldId="271"/>
        </pc:sldMkLst>
        <pc:spChg chg="mod">
          <ac:chgData name="Anshul Dabas" userId="862cca1ebc06dfc2" providerId="LiveId" clId="{261B78C2-038E-430B-AD9B-C67B80294F75}" dt="2021-06-07T22:18:34.954" v="3402" actId="1076"/>
          <ac:spMkLst>
            <pc:docMk/>
            <pc:sldMk cId="3359213839" sldId="271"/>
            <ac:spMk id="2" creationId="{EA9C7F2C-53B2-4473-A72B-A3B590015152}"/>
          </ac:spMkLst>
        </pc:spChg>
        <pc:spChg chg="del">
          <ac:chgData name="Anshul Dabas" userId="862cca1ebc06dfc2" providerId="LiveId" clId="{261B78C2-038E-430B-AD9B-C67B80294F75}" dt="2021-06-07T22:16:56.252" v="3330" actId="478"/>
          <ac:spMkLst>
            <pc:docMk/>
            <pc:sldMk cId="3359213839" sldId="271"/>
            <ac:spMk id="3" creationId="{0CC3EBD6-32B2-4793-AC29-0E77758B0D7F}"/>
          </ac:spMkLst>
        </pc:spChg>
        <pc:spChg chg="add mod">
          <ac:chgData name="Anshul Dabas" userId="862cca1ebc06dfc2" providerId="LiveId" clId="{261B78C2-038E-430B-AD9B-C67B80294F75}" dt="2021-06-07T22:19:30.948" v="3442" actId="14100"/>
          <ac:spMkLst>
            <pc:docMk/>
            <pc:sldMk cId="3359213839" sldId="271"/>
            <ac:spMk id="4" creationId="{26AC11F6-42F0-44E8-9B83-13E31FDF066A}"/>
          </ac:spMkLst>
        </pc:spChg>
        <pc:spChg chg="add mod">
          <ac:chgData name="Anshul Dabas" userId="862cca1ebc06dfc2" providerId="LiveId" clId="{261B78C2-038E-430B-AD9B-C67B80294F75}" dt="2021-06-07T22:26:59.055" v="3847" actId="1076"/>
          <ac:spMkLst>
            <pc:docMk/>
            <pc:sldMk cId="3359213839" sldId="271"/>
            <ac:spMk id="13" creationId="{491A42B5-94CC-4B30-AB5E-0F6976C78749}"/>
          </ac:spMkLst>
        </pc:spChg>
        <pc:picChg chg="add del mod">
          <ac:chgData name="Anshul Dabas" userId="862cca1ebc06dfc2" providerId="LiveId" clId="{261B78C2-038E-430B-AD9B-C67B80294F75}" dt="2021-06-07T22:20:21.896" v="3449" actId="478"/>
          <ac:picMkLst>
            <pc:docMk/>
            <pc:sldMk cId="3359213839" sldId="271"/>
            <ac:picMk id="6" creationId="{9893ECD9-6F45-4742-B6FF-EC47B9599160}"/>
          </ac:picMkLst>
        </pc:picChg>
        <pc:picChg chg="add del mod">
          <ac:chgData name="Anshul Dabas" userId="862cca1ebc06dfc2" providerId="LiveId" clId="{261B78C2-038E-430B-AD9B-C67B80294F75}" dt="2021-06-07T22:20:21.896" v="3449" actId="478"/>
          <ac:picMkLst>
            <pc:docMk/>
            <pc:sldMk cId="3359213839" sldId="271"/>
            <ac:picMk id="8" creationId="{3141E5D2-4B92-4C75-B34C-74012FD04CF3}"/>
          </ac:picMkLst>
        </pc:picChg>
        <pc:picChg chg="add mod modCrop">
          <ac:chgData name="Anshul Dabas" userId="862cca1ebc06dfc2" providerId="LiveId" clId="{261B78C2-038E-430B-AD9B-C67B80294F75}" dt="2021-06-07T22:22:41.731" v="3473" actId="14100"/>
          <ac:picMkLst>
            <pc:docMk/>
            <pc:sldMk cId="3359213839" sldId="271"/>
            <ac:picMk id="10" creationId="{6FD51E2D-C1FF-4CBB-ADA7-42873A45353E}"/>
          </ac:picMkLst>
        </pc:picChg>
        <pc:picChg chg="add mod modCrop">
          <ac:chgData name="Anshul Dabas" userId="862cca1ebc06dfc2" providerId="LiveId" clId="{261B78C2-038E-430B-AD9B-C67B80294F75}" dt="2021-06-07T22:22:14.760" v="3472" actId="14100"/>
          <ac:picMkLst>
            <pc:docMk/>
            <pc:sldMk cId="3359213839" sldId="271"/>
            <ac:picMk id="12" creationId="{A79DE420-AB6C-4C9B-8323-9DD5150763A2}"/>
          </ac:picMkLst>
        </pc:picChg>
      </pc:sldChg>
      <pc:sldChg chg="delSp modSp new mod">
        <pc:chgData name="Anshul Dabas" userId="862cca1ebc06dfc2" providerId="LiveId" clId="{261B78C2-038E-430B-AD9B-C67B80294F75}" dt="2021-06-07T22:29:02.094" v="3900" actId="1076"/>
        <pc:sldMkLst>
          <pc:docMk/>
          <pc:sldMk cId="880515839" sldId="272"/>
        </pc:sldMkLst>
        <pc:spChg chg="mod">
          <ac:chgData name="Anshul Dabas" userId="862cca1ebc06dfc2" providerId="LiveId" clId="{261B78C2-038E-430B-AD9B-C67B80294F75}" dt="2021-06-07T22:29:02.094" v="3900" actId="1076"/>
          <ac:spMkLst>
            <pc:docMk/>
            <pc:sldMk cId="880515839" sldId="272"/>
            <ac:spMk id="2" creationId="{43E5A33A-E8E5-468F-83B7-AFAA799654A4}"/>
          </ac:spMkLst>
        </pc:spChg>
        <pc:spChg chg="del mod">
          <ac:chgData name="Anshul Dabas" userId="862cca1ebc06dfc2" providerId="LiveId" clId="{261B78C2-038E-430B-AD9B-C67B80294F75}" dt="2021-06-07T22:28:25.242" v="3852" actId="478"/>
          <ac:spMkLst>
            <pc:docMk/>
            <pc:sldMk cId="880515839" sldId="272"/>
            <ac:spMk id="3" creationId="{3A6A25F9-BF56-452A-9FF6-C6658ACE14F5}"/>
          </ac:spMkLst>
        </pc:spChg>
      </pc:sldChg>
      <pc:sldChg chg="addSp delSp modSp new mod">
        <pc:chgData name="Anshul Dabas" userId="862cca1ebc06dfc2" providerId="LiveId" clId="{261B78C2-038E-430B-AD9B-C67B80294F75}" dt="2021-06-07T22:51:51.853" v="4205" actId="14100"/>
        <pc:sldMkLst>
          <pc:docMk/>
          <pc:sldMk cId="4202213729" sldId="273"/>
        </pc:sldMkLst>
        <pc:spChg chg="mod">
          <ac:chgData name="Anshul Dabas" userId="862cca1ebc06dfc2" providerId="LiveId" clId="{261B78C2-038E-430B-AD9B-C67B80294F75}" dt="2021-06-07T22:42:55.704" v="3919" actId="14100"/>
          <ac:spMkLst>
            <pc:docMk/>
            <pc:sldMk cId="4202213729" sldId="273"/>
            <ac:spMk id="2" creationId="{AF565062-18BF-4F54-89AD-1EFCB95AA4F5}"/>
          </ac:spMkLst>
        </pc:spChg>
        <pc:spChg chg="del">
          <ac:chgData name="Anshul Dabas" userId="862cca1ebc06dfc2" providerId="LiveId" clId="{261B78C2-038E-430B-AD9B-C67B80294F75}" dt="2021-06-07T22:43:01.336" v="3920" actId="478"/>
          <ac:spMkLst>
            <pc:docMk/>
            <pc:sldMk cId="4202213729" sldId="273"/>
            <ac:spMk id="3" creationId="{1AB2E1BD-C064-424B-9B11-D72C2B526082}"/>
          </ac:spMkLst>
        </pc:spChg>
        <pc:spChg chg="add mod">
          <ac:chgData name="Anshul Dabas" userId="862cca1ebc06dfc2" providerId="LiveId" clId="{261B78C2-038E-430B-AD9B-C67B80294F75}" dt="2021-06-07T22:48:14.047" v="4058" actId="2711"/>
          <ac:spMkLst>
            <pc:docMk/>
            <pc:sldMk cId="4202213729" sldId="273"/>
            <ac:spMk id="4" creationId="{07F37C57-A692-413F-9A3B-4BD1B4F9C1CA}"/>
          </ac:spMkLst>
        </pc:spChg>
        <pc:spChg chg="add mod">
          <ac:chgData name="Anshul Dabas" userId="862cca1ebc06dfc2" providerId="LiveId" clId="{261B78C2-038E-430B-AD9B-C67B80294F75}" dt="2021-06-07T22:49:02.117" v="4089" actId="20577"/>
          <ac:spMkLst>
            <pc:docMk/>
            <pc:sldMk cId="4202213729" sldId="273"/>
            <ac:spMk id="5" creationId="{CECD059E-FB83-4398-9441-351B7F6654E8}"/>
          </ac:spMkLst>
        </pc:spChg>
        <pc:spChg chg="add mod">
          <ac:chgData name="Anshul Dabas" userId="862cca1ebc06dfc2" providerId="LiveId" clId="{261B78C2-038E-430B-AD9B-C67B80294F75}" dt="2021-06-07T22:51:51.853" v="4205" actId="14100"/>
          <ac:spMkLst>
            <pc:docMk/>
            <pc:sldMk cId="4202213729" sldId="273"/>
            <ac:spMk id="6" creationId="{58CE3437-5269-4E48-BF87-430AEE611EF9}"/>
          </ac:spMkLst>
        </pc:spChg>
        <pc:spChg chg="add mod">
          <ac:chgData name="Anshul Dabas" userId="862cca1ebc06dfc2" providerId="LiveId" clId="{261B78C2-038E-430B-AD9B-C67B80294F75}" dt="2021-06-07T22:50:12.481" v="4168" actId="20577"/>
          <ac:spMkLst>
            <pc:docMk/>
            <pc:sldMk cId="4202213729" sldId="273"/>
            <ac:spMk id="7" creationId="{F71DDDD0-D8EC-4EAF-9CB5-484513CAA494}"/>
          </ac:spMkLst>
        </pc:spChg>
        <pc:cxnChg chg="add mod">
          <ac:chgData name="Anshul Dabas" userId="862cca1ebc06dfc2" providerId="LiveId" clId="{261B78C2-038E-430B-AD9B-C67B80294F75}" dt="2021-06-07T22:47:40.261" v="4053" actId="14100"/>
          <ac:cxnSpMkLst>
            <pc:docMk/>
            <pc:sldMk cId="4202213729" sldId="273"/>
            <ac:cxnSpMk id="9" creationId="{2A9335D2-7553-42BC-9B50-0EF7BA3555DB}"/>
          </ac:cxnSpMkLst>
        </pc:cxnChg>
        <pc:cxnChg chg="add mod">
          <ac:chgData name="Anshul Dabas" userId="862cca1ebc06dfc2" providerId="LiveId" clId="{261B78C2-038E-430B-AD9B-C67B80294F75}" dt="2021-06-07T22:51:51.853" v="4205" actId="14100"/>
          <ac:cxnSpMkLst>
            <pc:docMk/>
            <pc:sldMk cId="4202213729" sldId="273"/>
            <ac:cxnSpMk id="10" creationId="{20D09A88-A2DB-49D3-BB20-5332B9A46EAF}"/>
          </ac:cxnSpMkLst>
        </pc:cxnChg>
        <pc:cxnChg chg="add mod">
          <ac:chgData name="Anshul Dabas" userId="862cca1ebc06dfc2" providerId="LiveId" clId="{261B78C2-038E-430B-AD9B-C67B80294F75}" dt="2021-06-07T22:47:57.105" v="4057" actId="14100"/>
          <ac:cxnSpMkLst>
            <pc:docMk/>
            <pc:sldMk cId="4202213729" sldId="273"/>
            <ac:cxnSpMk id="11" creationId="{520B1603-1D9C-4D72-BFF5-3418C7A66AE1}"/>
          </ac:cxnSpMkLst>
        </pc:cxnChg>
      </pc:sldChg>
      <pc:sldChg chg="delSp modSp new mod">
        <pc:chgData name="Anshul Dabas" userId="862cca1ebc06dfc2" providerId="LiveId" clId="{261B78C2-038E-430B-AD9B-C67B80294F75}" dt="2021-06-07T21:54:37.540" v="2787" actId="14100"/>
        <pc:sldMkLst>
          <pc:docMk/>
          <pc:sldMk cId="2831936406" sldId="274"/>
        </pc:sldMkLst>
        <pc:spChg chg="mod">
          <ac:chgData name="Anshul Dabas" userId="862cca1ebc06dfc2" providerId="LiveId" clId="{261B78C2-038E-430B-AD9B-C67B80294F75}" dt="2021-06-07T21:54:37.540" v="2787" actId="14100"/>
          <ac:spMkLst>
            <pc:docMk/>
            <pc:sldMk cId="2831936406" sldId="274"/>
            <ac:spMk id="2" creationId="{063D9D4B-CC3B-4224-9530-BD2531136F94}"/>
          </ac:spMkLst>
        </pc:spChg>
        <pc:spChg chg="del mod">
          <ac:chgData name="Anshul Dabas" userId="862cca1ebc06dfc2" providerId="LiveId" clId="{261B78C2-038E-430B-AD9B-C67B80294F75}" dt="2021-06-07T21:53:51.095" v="2741" actId="478"/>
          <ac:spMkLst>
            <pc:docMk/>
            <pc:sldMk cId="2831936406" sldId="274"/>
            <ac:spMk id="3" creationId="{F81EBED6-AA71-4A9F-90E6-AC148217800F}"/>
          </ac:spMkLst>
        </pc:spChg>
      </pc:sldChg>
      <pc:sldChg chg="modSp new mod">
        <pc:chgData name="Anshul Dabas" userId="862cca1ebc06dfc2" providerId="LiveId" clId="{261B78C2-038E-430B-AD9B-C67B80294F75}" dt="2021-06-07T23:40:03.071" v="6698" actId="20577"/>
        <pc:sldMkLst>
          <pc:docMk/>
          <pc:sldMk cId="2702493696" sldId="275"/>
        </pc:sldMkLst>
        <pc:spChg chg="mod">
          <ac:chgData name="Anshul Dabas" userId="862cca1ebc06dfc2" providerId="LiveId" clId="{261B78C2-038E-430B-AD9B-C67B80294F75}" dt="2021-06-07T22:57:41.166" v="4314" actId="20577"/>
          <ac:spMkLst>
            <pc:docMk/>
            <pc:sldMk cId="2702493696" sldId="275"/>
            <ac:spMk id="2" creationId="{D3B61293-DA07-4000-93C1-49407FC5FFBB}"/>
          </ac:spMkLst>
        </pc:spChg>
        <pc:spChg chg="mod">
          <ac:chgData name="Anshul Dabas" userId="862cca1ebc06dfc2" providerId="LiveId" clId="{261B78C2-038E-430B-AD9B-C67B80294F75}" dt="2021-06-07T23:40:03.071" v="6698" actId="20577"/>
          <ac:spMkLst>
            <pc:docMk/>
            <pc:sldMk cId="2702493696" sldId="275"/>
            <ac:spMk id="3" creationId="{310B2025-AB5D-4C13-8A58-8EA3B1207BF9}"/>
          </ac:spMkLst>
        </pc:spChg>
      </pc:sldChg>
      <pc:sldChg chg="addSp modSp new mod">
        <pc:chgData name="Anshul Dabas" userId="862cca1ebc06dfc2" providerId="LiveId" clId="{261B78C2-038E-430B-AD9B-C67B80294F75}" dt="2021-06-07T23:12:37.931" v="5023" actId="255"/>
        <pc:sldMkLst>
          <pc:docMk/>
          <pc:sldMk cId="1489709600" sldId="276"/>
        </pc:sldMkLst>
        <pc:spChg chg="mod">
          <ac:chgData name="Anshul Dabas" userId="862cca1ebc06dfc2" providerId="LiveId" clId="{261B78C2-038E-430B-AD9B-C67B80294F75}" dt="2021-06-07T23:12:37.931" v="5023" actId="255"/>
          <ac:spMkLst>
            <pc:docMk/>
            <pc:sldMk cId="1489709600" sldId="276"/>
            <ac:spMk id="2" creationId="{8DA02200-428C-440D-98CF-616871D1F460}"/>
          </ac:spMkLst>
        </pc:spChg>
        <pc:spChg chg="mod">
          <ac:chgData name="Anshul Dabas" userId="862cca1ebc06dfc2" providerId="LiveId" clId="{261B78C2-038E-430B-AD9B-C67B80294F75}" dt="2021-06-07T23:12:10.424" v="5019" actId="1076"/>
          <ac:spMkLst>
            <pc:docMk/>
            <pc:sldMk cId="1489709600" sldId="276"/>
            <ac:spMk id="3" creationId="{04A8F837-65C3-45E4-853C-003A5D48B6F5}"/>
          </ac:spMkLst>
        </pc:spChg>
        <pc:picChg chg="add mod modCrop">
          <ac:chgData name="Anshul Dabas" userId="862cca1ebc06dfc2" providerId="LiveId" clId="{261B78C2-038E-430B-AD9B-C67B80294F75}" dt="2021-06-07T23:12:13.466" v="5020" actId="1076"/>
          <ac:picMkLst>
            <pc:docMk/>
            <pc:sldMk cId="1489709600" sldId="276"/>
            <ac:picMk id="5" creationId="{D65DF69D-ADF1-4D83-8504-0199622965B2}"/>
          </ac:picMkLst>
        </pc:picChg>
      </pc:sldChg>
      <pc:sldChg chg="addSp delSp modSp new mod">
        <pc:chgData name="Anshul Dabas" userId="862cca1ebc06dfc2" providerId="LiveId" clId="{261B78C2-038E-430B-AD9B-C67B80294F75}" dt="2021-06-07T23:40:54.271" v="6703" actId="20577"/>
        <pc:sldMkLst>
          <pc:docMk/>
          <pc:sldMk cId="113381496" sldId="277"/>
        </pc:sldMkLst>
        <pc:spChg chg="mod">
          <ac:chgData name="Anshul Dabas" userId="862cca1ebc06dfc2" providerId="LiveId" clId="{261B78C2-038E-430B-AD9B-C67B80294F75}" dt="2021-06-07T23:13:17.450" v="5031" actId="1076"/>
          <ac:spMkLst>
            <pc:docMk/>
            <pc:sldMk cId="113381496" sldId="277"/>
            <ac:spMk id="2" creationId="{190604C2-AAC2-40CC-9C6A-E4907F50F4AA}"/>
          </ac:spMkLst>
        </pc:spChg>
        <pc:spChg chg="add del mod">
          <ac:chgData name="Anshul Dabas" userId="862cca1ebc06dfc2" providerId="LiveId" clId="{261B78C2-038E-430B-AD9B-C67B80294F75}" dt="2021-06-07T23:40:54.271" v="6703" actId="20577"/>
          <ac:spMkLst>
            <pc:docMk/>
            <pc:sldMk cId="113381496" sldId="277"/>
            <ac:spMk id="3" creationId="{A5CD85DF-0D25-43C2-AC4F-C799FFEA1EE1}"/>
          </ac:spMkLst>
        </pc:spChg>
        <pc:picChg chg="add del mod">
          <ac:chgData name="Anshul Dabas" userId="862cca1ebc06dfc2" providerId="LiveId" clId="{261B78C2-038E-430B-AD9B-C67B80294F75}" dt="2021-06-07T23:13:45.259" v="5037" actId="931"/>
          <ac:picMkLst>
            <pc:docMk/>
            <pc:sldMk cId="113381496" sldId="277"/>
            <ac:picMk id="5" creationId="{7D480DCE-9277-408F-910D-0D10FA9A25E2}"/>
          </ac:picMkLst>
        </pc:picChg>
        <pc:picChg chg="add mod modCrop">
          <ac:chgData name="Anshul Dabas" userId="862cca1ebc06dfc2" providerId="LiveId" clId="{261B78C2-038E-430B-AD9B-C67B80294F75}" dt="2021-06-07T23:20:19.968" v="5266" actId="1076"/>
          <ac:picMkLst>
            <pc:docMk/>
            <pc:sldMk cId="113381496" sldId="277"/>
            <ac:picMk id="7" creationId="{77D0BB19-6D71-471F-A401-6BB831389534}"/>
          </ac:picMkLst>
        </pc:picChg>
      </pc:sldChg>
      <pc:sldChg chg="modSp new mod">
        <pc:chgData name="Anshul Dabas" userId="862cca1ebc06dfc2" providerId="LiveId" clId="{261B78C2-038E-430B-AD9B-C67B80294F75}" dt="2021-06-07T23:27:50.083" v="5878" actId="2711"/>
        <pc:sldMkLst>
          <pc:docMk/>
          <pc:sldMk cId="55374184" sldId="278"/>
        </pc:sldMkLst>
        <pc:spChg chg="mod">
          <ac:chgData name="Anshul Dabas" userId="862cca1ebc06dfc2" providerId="LiveId" clId="{261B78C2-038E-430B-AD9B-C67B80294F75}" dt="2021-06-07T23:21:36.126" v="5271" actId="14100"/>
          <ac:spMkLst>
            <pc:docMk/>
            <pc:sldMk cId="55374184" sldId="278"/>
            <ac:spMk id="2" creationId="{6E52EFD0-27D6-4398-800E-349513C69D90}"/>
          </ac:spMkLst>
        </pc:spChg>
        <pc:spChg chg="mod">
          <ac:chgData name="Anshul Dabas" userId="862cca1ebc06dfc2" providerId="LiveId" clId="{261B78C2-038E-430B-AD9B-C67B80294F75}" dt="2021-06-07T23:27:50.083" v="5878" actId="2711"/>
          <ac:spMkLst>
            <pc:docMk/>
            <pc:sldMk cId="55374184" sldId="278"/>
            <ac:spMk id="3" creationId="{BE17079B-4A9B-46BD-836E-04D8056E688C}"/>
          </ac:spMkLst>
        </pc:spChg>
      </pc:sldChg>
      <pc:sldChg chg="modSp new mod">
        <pc:chgData name="Anshul Dabas" userId="862cca1ebc06dfc2" providerId="LiveId" clId="{261B78C2-038E-430B-AD9B-C67B80294F75}" dt="2021-06-07T23:34:25.438" v="6567" actId="255"/>
        <pc:sldMkLst>
          <pc:docMk/>
          <pc:sldMk cId="1301852155" sldId="279"/>
        </pc:sldMkLst>
        <pc:spChg chg="mod">
          <ac:chgData name="Anshul Dabas" userId="862cca1ebc06dfc2" providerId="LiveId" clId="{261B78C2-038E-430B-AD9B-C67B80294F75}" dt="2021-06-07T23:28:22.604" v="5883" actId="14100"/>
          <ac:spMkLst>
            <pc:docMk/>
            <pc:sldMk cId="1301852155" sldId="279"/>
            <ac:spMk id="2" creationId="{60479A91-AFBD-4653-B3D8-0053A7367779}"/>
          </ac:spMkLst>
        </pc:spChg>
        <pc:spChg chg="mod">
          <ac:chgData name="Anshul Dabas" userId="862cca1ebc06dfc2" providerId="LiveId" clId="{261B78C2-038E-430B-AD9B-C67B80294F75}" dt="2021-06-07T23:34:25.438" v="6567" actId="255"/>
          <ac:spMkLst>
            <pc:docMk/>
            <pc:sldMk cId="1301852155" sldId="279"/>
            <ac:spMk id="3" creationId="{1D791EC7-1203-4DC0-8602-9A8710C92F4E}"/>
          </ac:spMkLst>
        </pc:spChg>
      </pc:sldChg>
      <pc:sldChg chg="addSp delSp modSp new mod setBg">
        <pc:chgData name="Anshul Dabas" userId="862cca1ebc06dfc2" providerId="LiveId" clId="{261B78C2-038E-430B-AD9B-C67B80294F75}" dt="2021-06-07T23:02:57.790" v="4555" actId="26606"/>
        <pc:sldMkLst>
          <pc:docMk/>
          <pc:sldMk cId="1781687291" sldId="280"/>
        </pc:sldMkLst>
        <pc:spChg chg="mod">
          <ac:chgData name="Anshul Dabas" userId="862cca1ebc06dfc2" providerId="LiveId" clId="{261B78C2-038E-430B-AD9B-C67B80294F75}" dt="2021-06-07T23:02:57.790" v="4555" actId="26606"/>
          <ac:spMkLst>
            <pc:docMk/>
            <pc:sldMk cId="1781687291" sldId="280"/>
            <ac:spMk id="2" creationId="{ED35C9E3-8323-427F-9A61-0CFE68FEDD55}"/>
          </ac:spMkLst>
        </pc:spChg>
        <pc:spChg chg="del mod">
          <ac:chgData name="Anshul Dabas" userId="862cca1ebc06dfc2" providerId="LiveId" clId="{261B78C2-038E-430B-AD9B-C67B80294F75}" dt="2021-06-07T23:02:47.687" v="4553" actId="478"/>
          <ac:spMkLst>
            <pc:docMk/>
            <pc:sldMk cId="1781687291" sldId="280"/>
            <ac:spMk id="3" creationId="{69C8939A-6A55-44E3-BCB1-F8DAB0F885FC}"/>
          </ac:spMkLst>
        </pc:spChg>
        <pc:spChg chg="add">
          <ac:chgData name="Anshul Dabas" userId="862cca1ebc06dfc2" providerId="LiveId" clId="{261B78C2-038E-430B-AD9B-C67B80294F75}" dt="2021-06-07T23:02:57.790" v="4555" actId="26606"/>
          <ac:spMkLst>
            <pc:docMk/>
            <pc:sldMk cId="1781687291" sldId="280"/>
            <ac:spMk id="21" creationId="{03D271DD-C9EA-4985-BA0C-037A88FA3040}"/>
          </ac:spMkLst>
        </pc:spChg>
        <pc:grpChg chg="add">
          <ac:chgData name="Anshul Dabas" userId="862cca1ebc06dfc2" providerId="LiveId" clId="{261B78C2-038E-430B-AD9B-C67B80294F75}" dt="2021-06-07T23:02:57.790" v="4555" actId="26606"/>
          <ac:grpSpMkLst>
            <pc:docMk/>
            <pc:sldMk cId="1781687291" sldId="280"/>
            <ac:grpSpMk id="9" creationId="{E0BF35CA-8AA0-428F-ABED-5B77A6C39154}"/>
          </ac:grpSpMkLst>
        </pc:grpChg>
        <pc:picChg chg="add">
          <ac:chgData name="Anshul Dabas" userId="862cca1ebc06dfc2" providerId="LiveId" clId="{261B78C2-038E-430B-AD9B-C67B80294F75}" dt="2021-06-07T23:02:57.790" v="4555" actId="26606"/>
          <ac:picMkLst>
            <pc:docMk/>
            <pc:sldMk cId="1781687291" sldId="280"/>
            <ac:picMk id="6" creationId="{E2B00077-D1D8-4336-A04A-0CAF09EA2EC8}"/>
          </ac:picMkLst>
        </pc:picChg>
      </pc:sldChg>
      <pc:sldChg chg="addSp delSp modSp new mod setBg addAnim">
        <pc:chgData name="Anshul Dabas" userId="862cca1ebc06dfc2" providerId="LiveId" clId="{261B78C2-038E-430B-AD9B-C67B80294F75}" dt="2021-06-07T23:03:32.603" v="4578"/>
        <pc:sldMkLst>
          <pc:docMk/>
          <pc:sldMk cId="616676239" sldId="281"/>
        </pc:sldMkLst>
        <pc:spChg chg="add del mod">
          <ac:chgData name="Anshul Dabas" userId="862cca1ebc06dfc2" providerId="LiveId" clId="{261B78C2-038E-430B-AD9B-C67B80294F75}" dt="2021-06-07T23:03:32.564" v="4577" actId="26606"/>
          <ac:spMkLst>
            <pc:docMk/>
            <pc:sldMk cId="616676239" sldId="281"/>
            <ac:spMk id="2" creationId="{1612AA01-72F5-4202-B5CF-12088D01EBE2}"/>
          </ac:spMkLst>
        </pc:spChg>
        <pc:spChg chg="del">
          <ac:chgData name="Anshul Dabas" userId="862cca1ebc06dfc2" providerId="LiveId" clId="{261B78C2-038E-430B-AD9B-C67B80294F75}" dt="2021-06-07T23:03:13.369" v="4559" actId="478"/>
          <ac:spMkLst>
            <pc:docMk/>
            <pc:sldMk cId="616676239" sldId="281"/>
            <ac:spMk id="3" creationId="{C0B88BE1-FFDD-47F1-BF1B-3D0E51171B83}"/>
          </ac:spMkLst>
        </pc:spChg>
        <pc:spChg chg="add">
          <ac:chgData name="Anshul Dabas" userId="862cca1ebc06dfc2" providerId="LiveId" clId="{261B78C2-038E-430B-AD9B-C67B80294F75}" dt="2021-06-07T23:03:32.564" v="4577" actId="26606"/>
          <ac:spMkLst>
            <pc:docMk/>
            <pc:sldMk cId="616676239" sldId="281"/>
            <ac:spMk id="24" creationId="{8B2A878B-CC9E-4401-8BAA-9D344B5AB8AE}"/>
          </ac:spMkLst>
        </pc:spChg>
        <pc:spChg chg="add">
          <ac:chgData name="Anshul Dabas" userId="862cca1ebc06dfc2" providerId="LiveId" clId="{261B78C2-038E-430B-AD9B-C67B80294F75}" dt="2021-06-07T23:03:32.564" v="4577" actId="26606"/>
          <ac:spMkLst>
            <pc:docMk/>
            <pc:sldMk cId="616676239" sldId="281"/>
            <ac:spMk id="26" creationId="{6DD53AF4-988B-41E6-AB9C-E5ADE7FCA86C}"/>
          </ac:spMkLst>
        </pc:spChg>
        <pc:spChg chg="add">
          <ac:chgData name="Anshul Dabas" userId="862cca1ebc06dfc2" providerId="LiveId" clId="{261B78C2-038E-430B-AD9B-C67B80294F75}" dt="2021-06-07T23:03:32.564" v="4577" actId="26606"/>
          <ac:spMkLst>
            <pc:docMk/>
            <pc:sldMk cId="616676239" sldId="281"/>
            <ac:spMk id="28" creationId="{E3E2BE66-B731-4E8F-92AE-434C347FE904}"/>
          </ac:spMkLst>
        </pc:spChg>
        <pc:spChg chg="add">
          <ac:chgData name="Anshul Dabas" userId="862cca1ebc06dfc2" providerId="LiveId" clId="{261B78C2-038E-430B-AD9B-C67B80294F75}" dt="2021-06-07T23:03:32.564" v="4577" actId="26606"/>
          <ac:spMkLst>
            <pc:docMk/>
            <pc:sldMk cId="616676239" sldId="281"/>
            <ac:spMk id="30" creationId="{1C04AA99-545A-4E18-A307-9651263861DF}"/>
          </ac:spMkLst>
        </pc:spChg>
        <pc:spChg chg="add">
          <ac:chgData name="Anshul Dabas" userId="862cca1ebc06dfc2" providerId="LiveId" clId="{261B78C2-038E-430B-AD9B-C67B80294F75}" dt="2021-06-07T23:03:32.564" v="4577" actId="26606"/>
          <ac:spMkLst>
            <pc:docMk/>
            <pc:sldMk cId="616676239" sldId="281"/>
            <ac:spMk id="32" creationId="{D21765B3-48FB-47ED-AFBD-CE583447188A}"/>
          </ac:spMkLst>
        </pc:spChg>
        <pc:spChg chg="add">
          <ac:chgData name="Anshul Dabas" userId="862cca1ebc06dfc2" providerId="LiveId" clId="{261B78C2-038E-430B-AD9B-C67B80294F75}" dt="2021-06-07T23:03:32.564" v="4577" actId="26606"/>
          <ac:spMkLst>
            <pc:docMk/>
            <pc:sldMk cId="616676239" sldId="281"/>
            <ac:spMk id="34" creationId="{9908EBEC-783D-4C0E-AE8E-165D6FAC6CC5}"/>
          </ac:spMkLst>
        </pc:spChg>
        <pc:spChg chg="add">
          <ac:chgData name="Anshul Dabas" userId="862cca1ebc06dfc2" providerId="LiveId" clId="{261B78C2-038E-430B-AD9B-C67B80294F75}" dt="2021-06-07T23:03:32.564" v="4577" actId="26606"/>
          <ac:spMkLst>
            <pc:docMk/>
            <pc:sldMk cId="616676239" sldId="281"/>
            <ac:spMk id="36" creationId="{D9A05D3D-E46B-44B4-BDFD-F9F117379CA3}"/>
          </ac:spMkLst>
        </pc:spChg>
        <pc:grpChg chg="add">
          <ac:chgData name="Anshul Dabas" userId="862cca1ebc06dfc2" providerId="LiveId" clId="{261B78C2-038E-430B-AD9B-C67B80294F75}" dt="2021-06-07T23:03:32.564" v="4577" actId="26606"/>
          <ac:grpSpMkLst>
            <pc:docMk/>
            <pc:sldMk cId="616676239" sldId="281"/>
            <ac:grpSpMk id="8" creationId="{6A761A44-A936-4382-8A16-7ED6A2903DD0}"/>
          </ac:grpSpMkLst>
        </pc:grpChg>
        <pc:picChg chg="add">
          <ac:chgData name="Anshul Dabas" userId="862cca1ebc06dfc2" providerId="LiveId" clId="{261B78C2-038E-430B-AD9B-C67B80294F75}" dt="2021-06-07T23:03:32.564" v="4577" actId="26606"/>
          <ac:picMkLst>
            <pc:docMk/>
            <pc:sldMk cId="616676239" sldId="281"/>
            <ac:picMk id="4" creationId="{E5DBB14D-C548-4532-B463-FAC8CF06B8D3}"/>
          </ac:picMkLst>
        </pc:picChg>
        <pc:cxnChg chg="add">
          <ac:chgData name="Anshul Dabas" userId="862cca1ebc06dfc2" providerId="LiveId" clId="{261B78C2-038E-430B-AD9B-C67B80294F75}" dt="2021-06-07T23:03:32.564" v="4577" actId="26606"/>
          <ac:cxnSpMkLst>
            <pc:docMk/>
            <pc:sldMk cId="616676239" sldId="281"/>
            <ac:cxnSpMk id="20" creationId="{D6329892-480C-49E2-BD6B-45E98C9537B0}"/>
          </ac:cxnSpMkLst>
        </pc:cxnChg>
        <pc:cxnChg chg="add">
          <ac:chgData name="Anshul Dabas" userId="862cca1ebc06dfc2" providerId="LiveId" clId="{261B78C2-038E-430B-AD9B-C67B80294F75}" dt="2021-06-07T23:03:32.564" v="4577" actId="26606"/>
          <ac:cxnSpMkLst>
            <pc:docMk/>
            <pc:sldMk cId="616676239" sldId="281"/>
            <ac:cxnSpMk id="22" creationId="{27138EE9-D930-4AF5-8DCA-D506DFDDAC69}"/>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86624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85756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65719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124896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36429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219004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64746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525158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8259840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0225114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157732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197923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6252774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0B7CA-03A4-4D2B-883D-0D0CF8CD3CE5}"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522224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0B7CA-03A4-4D2B-883D-0D0CF8CD3CE5}"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4286820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0B7CA-03A4-4D2B-883D-0D0CF8CD3CE5}"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516775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236835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42130668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853291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499388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990745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6401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458602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2498597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741425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0B7CA-03A4-4D2B-883D-0D0CF8CD3CE5}"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18171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43383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0B7CA-03A4-4D2B-883D-0D0CF8CD3CE5}"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123910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0B7CA-03A4-4D2B-883D-0D0CF8CD3CE5}"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103461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0B7CA-03A4-4D2B-883D-0D0CF8CD3CE5}"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83421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3629607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10B7CA-03A4-4D2B-883D-0D0CF8CD3CE5}"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0FB07D-2C17-4DB7-AD94-6062ED750627}" type="slidenum">
              <a:rPr lang="en-US" smtClean="0"/>
              <a:t>‹#›</a:t>
            </a:fld>
            <a:endParaRPr lang="en-US"/>
          </a:p>
        </p:txBody>
      </p:sp>
    </p:spTree>
    <p:extLst>
      <p:ext uri="{BB962C8B-B14F-4D97-AF65-F5344CB8AC3E}">
        <p14:creationId xmlns:p14="http://schemas.microsoft.com/office/powerpoint/2010/main" val="415906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10B7CA-03A4-4D2B-883D-0D0CF8CD3CE5}" type="datetimeFigureOut">
              <a:rPr lang="en-US" smtClean="0"/>
              <a:t>6/7/2021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90FB07D-2C17-4DB7-AD94-6062ED750627}" type="slidenum">
              <a:rPr lang="en-US" smtClean="0"/>
              <a:t>‹#›</a:t>
            </a:fld>
            <a:endParaRPr lang="en-US"/>
          </a:p>
        </p:txBody>
      </p:sp>
    </p:spTree>
    <p:extLst>
      <p:ext uri="{BB962C8B-B14F-4D97-AF65-F5344CB8AC3E}">
        <p14:creationId xmlns:p14="http://schemas.microsoft.com/office/powerpoint/2010/main" val="309911085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10B7CA-03A4-4D2B-883D-0D0CF8CD3CE5}" type="datetimeFigureOut">
              <a:rPr lang="en-US" smtClean="0"/>
              <a:t>6/7/2021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90FB07D-2C17-4DB7-AD94-6062ED750627}" type="slidenum">
              <a:rPr lang="en-US" smtClean="0"/>
              <a:t>‹#›</a:t>
            </a:fld>
            <a:endParaRPr lang="en-US"/>
          </a:p>
        </p:txBody>
      </p:sp>
    </p:spTree>
    <p:extLst>
      <p:ext uri="{BB962C8B-B14F-4D97-AF65-F5344CB8AC3E}">
        <p14:creationId xmlns:p14="http://schemas.microsoft.com/office/powerpoint/2010/main" val="1581967646"/>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C7BA7-D4B9-4849-A1B8-D7B27D794B40}"/>
              </a:ext>
            </a:extLst>
          </p:cNvPr>
          <p:cNvSpPr>
            <a:spLocks noGrp="1"/>
          </p:cNvSpPr>
          <p:nvPr>
            <p:ph type="ctrTitle"/>
          </p:nvPr>
        </p:nvSpPr>
        <p:spPr>
          <a:xfrm>
            <a:off x="927427" y="1653020"/>
            <a:ext cx="9624959" cy="1128960"/>
          </a:xfrm>
        </p:spPr>
        <p:txBody>
          <a:bodyPr/>
          <a:lstStyle/>
          <a:p>
            <a:pPr algn="l"/>
            <a:r>
              <a:rPr lang="en-US" sz="4000" b="1" i="0" dirty="0">
                <a:solidFill>
                  <a:schemeClr val="accent5">
                    <a:lumMod val="75000"/>
                  </a:schemeClr>
                </a:solidFill>
                <a:effectLst/>
                <a:latin typeface="Calibri" panose="020F0502020204030204" pitchFamily="34" charset="0"/>
                <a:cs typeface="Calibri" panose="020F0502020204030204" pitchFamily="34" charset="0"/>
              </a:rPr>
              <a:t>Customer Behavioral Analysis &amp; Product Recommendation System (E-commerce)</a:t>
            </a:r>
          </a:p>
        </p:txBody>
      </p:sp>
      <p:sp>
        <p:nvSpPr>
          <p:cNvPr id="4" name="TextBox 3">
            <a:extLst>
              <a:ext uri="{FF2B5EF4-FFF2-40B4-BE49-F238E27FC236}">
                <a16:creationId xmlns:a16="http://schemas.microsoft.com/office/drawing/2014/main" id="{65F88E1A-E6AF-4121-98F9-45883342E52D}"/>
              </a:ext>
            </a:extLst>
          </p:cNvPr>
          <p:cNvSpPr txBox="1"/>
          <p:nvPr/>
        </p:nvSpPr>
        <p:spPr>
          <a:xfrm>
            <a:off x="6411310" y="5039710"/>
            <a:ext cx="2506455" cy="461665"/>
          </a:xfrm>
          <a:prstGeom prst="rect">
            <a:avLst/>
          </a:prstGeom>
          <a:noFill/>
        </p:spPr>
        <p:txBody>
          <a:bodyPr wrap="none" rtlCol="0">
            <a:spAutoFit/>
          </a:bodyPr>
          <a:lstStyle/>
          <a:p>
            <a:r>
              <a:rPr lang="en-US" sz="2400" dirty="0">
                <a:solidFill>
                  <a:schemeClr val="accent5">
                    <a:lumMod val="75000"/>
                  </a:schemeClr>
                </a:solidFill>
              </a:rPr>
              <a:t>-By Anshul Dabas</a:t>
            </a:r>
          </a:p>
        </p:txBody>
      </p:sp>
      <p:sp>
        <p:nvSpPr>
          <p:cNvPr id="5" name="TextBox 4">
            <a:extLst>
              <a:ext uri="{FF2B5EF4-FFF2-40B4-BE49-F238E27FC236}">
                <a16:creationId xmlns:a16="http://schemas.microsoft.com/office/drawing/2014/main" id="{94565AC4-E8CB-45B9-B327-826FDE586557}"/>
              </a:ext>
            </a:extLst>
          </p:cNvPr>
          <p:cNvSpPr txBox="1"/>
          <p:nvPr/>
        </p:nvSpPr>
        <p:spPr>
          <a:xfrm>
            <a:off x="1371600" y="3356847"/>
            <a:ext cx="7660302"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An Exploration Into Product Recommendation Analysis &amp; Modelling Techniques </a:t>
            </a:r>
          </a:p>
        </p:txBody>
      </p:sp>
    </p:spTree>
    <p:extLst>
      <p:ext uri="{BB962C8B-B14F-4D97-AF65-F5344CB8AC3E}">
        <p14:creationId xmlns:p14="http://schemas.microsoft.com/office/powerpoint/2010/main" val="158845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2C70-E453-47F6-BD90-37612A9F1297}"/>
              </a:ext>
            </a:extLst>
          </p:cNvPr>
          <p:cNvSpPr>
            <a:spLocks noGrp="1"/>
          </p:cNvSpPr>
          <p:nvPr>
            <p:ph type="title"/>
          </p:nvPr>
        </p:nvSpPr>
        <p:spPr>
          <a:xfrm>
            <a:off x="524934" y="593835"/>
            <a:ext cx="5571066" cy="672662"/>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Customers’ Data Distribution</a:t>
            </a:r>
            <a:endParaRPr lang="en-US" dirty="0"/>
          </a:p>
        </p:txBody>
      </p:sp>
      <p:sp>
        <p:nvSpPr>
          <p:cNvPr id="4" name="Oval 3">
            <a:extLst>
              <a:ext uri="{FF2B5EF4-FFF2-40B4-BE49-F238E27FC236}">
                <a16:creationId xmlns:a16="http://schemas.microsoft.com/office/drawing/2014/main" id="{726C6B0F-C6B4-4976-9547-74397A053FFC}"/>
              </a:ext>
            </a:extLst>
          </p:cNvPr>
          <p:cNvSpPr/>
          <p:nvPr/>
        </p:nvSpPr>
        <p:spPr>
          <a:xfrm>
            <a:off x="3237184" y="1786759"/>
            <a:ext cx="3284485" cy="1366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 Groups</a:t>
            </a:r>
          </a:p>
        </p:txBody>
      </p:sp>
      <p:sp>
        <p:nvSpPr>
          <p:cNvPr id="5" name="Rectangle 4">
            <a:extLst>
              <a:ext uri="{FF2B5EF4-FFF2-40B4-BE49-F238E27FC236}">
                <a16:creationId xmlns:a16="http://schemas.microsoft.com/office/drawing/2014/main" id="{D5621209-7291-4B82-85A8-993302A8885C}"/>
              </a:ext>
            </a:extLst>
          </p:cNvPr>
          <p:cNvSpPr/>
          <p:nvPr/>
        </p:nvSpPr>
        <p:spPr>
          <a:xfrm>
            <a:off x="1236279" y="3841531"/>
            <a:ext cx="2159876" cy="106154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accent5">
                    <a:lumMod val="75000"/>
                  </a:schemeClr>
                </a:solidFill>
              </a:rPr>
              <a:t>Group-1</a:t>
            </a:r>
            <a:r>
              <a:rPr lang="en-US" sz="2800" dirty="0">
                <a:solidFill>
                  <a:schemeClr val="accent5">
                    <a:lumMod val="75000"/>
                  </a:schemeClr>
                </a:solidFill>
              </a:rPr>
              <a:t> </a:t>
            </a:r>
          </a:p>
          <a:p>
            <a:pPr algn="ctr"/>
            <a:r>
              <a:rPr lang="en-US" dirty="0">
                <a:solidFill>
                  <a:schemeClr val="accent5">
                    <a:lumMod val="75000"/>
                  </a:schemeClr>
                </a:solidFill>
              </a:rPr>
              <a:t>Visits&lt;=4</a:t>
            </a:r>
          </a:p>
        </p:txBody>
      </p:sp>
      <p:sp>
        <p:nvSpPr>
          <p:cNvPr id="6" name="Rectangle 5">
            <a:extLst>
              <a:ext uri="{FF2B5EF4-FFF2-40B4-BE49-F238E27FC236}">
                <a16:creationId xmlns:a16="http://schemas.microsoft.com/office/drawing/2014/main" id="{6FC21265-5907-4370-86D9-0D67E3C2DA2C}"/>
              </a:ext>
            </a:extLst>
          </p:cNvPr>
          <p:cNvSpPr/>
          <p:nvPr/>
        </p:nvSpPr>
        <p:spPr>
          <a:xfrm>
            <a:off x="4298730" y="4903075"/>
            <a:ext cx="1797270"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accent5">
                    <a:lumMod val="75000"/>
                  </a:schemeClr>
                </a:solidFill>
              </a:rPr>
              <a:t>Group-2</a:t>
            </a:r>
            <a:r>
              <a:rPr lang="en-US" sz="2800" dirty="0">
                <a:solidFill>
                  <a:schemeClr val="accent5">
                    <a:lumMod val="75000"/>
                  </a:schemeClr>
                </a:solidFill>
              </a:rPr>
              <a:t> </a:t>
            </a:r>
          </a:p>
          <a:p>
            <a:pPr algn="ctr"/>
            <a:r>
              <a:rPr lang="en-US" dirty="0">
                <a:solidFill>
                  <a:schemeClr val="accent5">
                    <a:lumMod val="75000"/>
                  </a:schemeClr>
                </a:solidFill>
              </a:rPr>
              <a:t>Visits&lt;=15</a:t>
            </a:r>
          </a:p>
        </p:txBody>
      </p:sp>
      <p:sp>
        <p:nvSpPr>
          <p:cNvPr id="7" name="Rectangle 6">
            <a:extLst>
              <a:ext uri="{FF2B5EF4-FFF2-40B4-BE49-F238E27FC236}">
                <a16:creationId xmlns:a16="http://schemas.microsoft.com/office/drawing/2014/main" id="{784375BB-7929-4A20-AE7A-1F228BB7C0D9}"/>
              </a:ext>
            </a:extLst>
          </p:cNvPr>
          <p:cNvSpPr/>
          <p:nvPr/>
        </p:nvSpPr>
        <p:spPr>
          <a:xfrm>
            <a:off x="6960473" y="4046483"/>
            <a:ext cx="2036381"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u="sng" dirty="0">
                <a:solidFill>
                  <a:schemeClr val="accent5">
                    <a:lumMod val="75000"/>
                  </a:schemeClr>
                </a:solidFill>
              </a:rPr>
              <a:t>Group-3</a:t>
            </a:r>
            <a:r>
              <a:rPr lang="en-US" sz="2800" dirty="0">
                <a:solidFill>
                  <a:schemeClr val="accent5">
                    <a:lumMod val="75000"/>
                  </a:schemeClr>
                </a:solidFill>
              </a:rPr>
              <a:t> </a:t>
            </a:r>
          </a:p>
          <a:p>
            <a:pPr algn="ctr"/>
            <a:r>
              <a:rPr lang="en-US" dirty="0">
                <a:solidFill>
                  <a:schemeClr val="accent5">
                    <a:lumMod val="75000"/>
                  </a:schemeClr>
                </a:solidFill>
              </a:rPr>
              <a:t>All outliers(&gt;15)</a:t>
            </a:r>
          </a:p>
        </p:txBody>
      </p:sp>
      <p:cxnSp>
        <p:nvCxnSpPr>
          <p:cNvPr id="9" name="Straight Connector 8">
            <a:extLst>
              <a:ext uri="{FF2B5EF4-FFF2-40B4-BE49-F238E27FC236}">
                <a16:creationId xmlns:a16="http://schemas.microsoft.com/office/drawing/2014/main" id="{9B0A2C6F-F4DE-4CDA-B87B-BB02475AB230}"/>
              </a:ext>
            </a:extLst>
          </p:cNvPr>
          <p:cNvCxnSpPr>
            <a:cxnSpLocks/>
          </p:cNvCxnSpPr>
          <p:nvPr/>
        </p:nvCxnSpPr>
        <p:spPr>
          <a:xfrm flipH="1">
            <a:off x="2632842" y="2848303"/>
            <a:ext cx="924910" cy="993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D7B55A-62F8-4B0E-B11A-9EE05DBFCB58}"/>
              </a:ext>
            </a:extLst>
          </p:cNvPr>
          <p:cNvCxnSpPr>
            <a:cxnSpLocks/>
          </p:cNvCxnSpPr>
          <p:nvPr/>
        </p:nvCxnSpPr>
        <p:spPr>
          <a:xfrm>
            <a:off x="6196506" y="2593426"/>
            <a:ext cx="1548962" cy="1434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B0D2A54-0A1C-4064-8F31-1E2AF85D04BF}"/>
              </a:ext>
            </a:extLst>
          </p:cNvPr>
          <p:cNvCxnSpPr>
            <a:cxnSpLocks/>
            <a:endCxn id="6" idx="0"/>
          </p:cNvCxnSpPr>
          <p:nvPr/>
        </p:nvCxnSpPr>
        <p:spPr>
          <a:xfrm>
            <a:off x="5097517" y="3163614"/>
            <a:ext cx="99848" cy="17394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510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CCA-3961-488F-90BC-C4E7A91BEBB5}"/>
              </a:ext>
            </a:extLst>
          </p:cNvPr>
          <p:cNvSpPr>
            <a:spLocks noGrp="1"/>
          </p:cNvSpPr>
          <p:nvPr>
            <p:ph type="title"/>
          </p:nvPr>
        </p:nvSpPr>
        <p:spPr>
          <a:xfrm>
            <a:off x="446107" y="347488"/>
            <a:ext cx="7746707" cy="667407"/>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Group-wise Customers’ Data Analysis</a:t>
            </a:r>
          </a:p>
        </p:txBody>
      </p:sp>
      <p:pic>
        <p:nvPicPr>
          <p:cNvPr id="9" name="Picture 8" descr="Graphical user interface&#10;&#10;Description automatically generated with medium confidence">
            <a:extLst>
              <a:ext uri="{FF2B5EF4-FFF2-40B4-BE49-F238E27FC236}">
                <a16:creationId xmlns:a16="http://schemas.microsoft.com/office/drawing/2014/main" id="{EA86F9D9-5D86-4ACA-A70F-8C92A07595D1}"/>
              </a:ext>
            </a:extLst>
          </p:cNvPr>
          <p:cNvPicPr>
            <a:picLocks noChangeAspect="1"/>
          </p:cNvPicPr>
          <p:nvPr/>
        </p:nvPicPr>
        <p:blipFill rotWithShape="1">
          <a:blip r:embed="rId2">
            <a:extLst>
              <a:ext uri="{28A0092B-C50C-407E-A947-70E740481C1C}">
                <a14:useLocalDpi xmlns:a14="http://schemas.microsoft.com/office/drawing/2010/main" val="0"/>
              </a:ext>
            </a:extLst>
          </a:blip>
          <a:srcRect l="29615" t="33709" r="28758" b="28545"/>
          <a:stretch/>
        </p:blipFill>
        <p:spPr>
          <a:xfrm>
            <a:off x="632832" y="1442181"/>
            <a:ext cx="4016581" cy="2428068"/>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44078FA-3E55-4D80-A942-DD01F50B504E}"/>
              </a:ext>
            </a:extLst>
          </p:cNvPr>
          <p:cNvPicPr>
            <a:picLocks noChangeAspect="1"/>
          </p:cNvPicPr>
          <p:nvPr/>
        </p:nvPicPr>
        <p:blipFill rotWithShape="1">
          <a:blip r:embed="rId3">
            <a:extLst>
              <a:ext uri="{28A0092B-C50C-407E-A947-70E740481C1C}">
                <a14:useLocalDpi xmlns:a14="http://schemas.microsoft.com/office/drawing/2010/main" val="0"/>
              </a:ext>
            </a:extLst>
          </a:blip>
          <a:srcRect l="30616" t="36338" r="28946" b="27324"/>
          <a:stretch/>
        </p:blipFill>
        <p:spPr>
          <a:xfrm>
            <a:off x="3485231" y="3870249"/>
            <a:ext cx="3919136" cy="2347841"/>
          </a:xfrm>
          <a:prstGeom prst="rect">
            <a:avLst/>
          </a:prstGeom>
        </p:spPr>
      </p:pic>
      <p:sp>
        <p:nvSpPr>
          <p:cNvPr id="12" name="TextBox 11">
            <a:extLst>
              <a:ext uri="{FF2B5EF4-FFF2-40B4-BE49-F238E27FC236}">
                <a16:creationId xmlns:a16="http://schemas.microsoft.com/office/drawing/2014/main" id="{A69A0996-DB9D-43A7-BD67-6C91C001E1A1}"/>
              </a:ext>
            </a:extLst>
          </p:cNvPr>
          <p:cNvSpPr txBox="1"/>
          <p:nvPr/>
        </p:nvSpPr>
        <p:spPr>
          <a:xfrm>
            <a:off x="753792" y="3500917"/>
            <a:ext cx="960006"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Group-1</a:t>
            </a:r>
          </a:p>
        </p:txBody>
      </p:sp>
      <p:sp>
        <p:nvSpPr>
          <p:cNvPr id="14" name="TextBox 13">
            <a:extLst>
              <a:ext uri="{FF2B5EF4-FFF2-40B4-BE49-F238E27FC236}">
                <a16:creationId xmlns:a16="http://schemas.microsoft.com/office/drawing/2014/main" id="{19EBC7FE-703A-481C-953E-991F4377B099}"/>
              </a:ext>
            </a:extLst>
          </p:cNvPr>
          <p:cNvSpPr txBox="1"/>
          <p:nvPr/>
        </p:nvSpPr>
        <p:spPr>
          <a:xfrm>
            <a:off x="8619556" y="3594222"/>
            <a:ext cx="1015021"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Group-2</a:t>
            </a:r>
          </a:p>
        </p:txBody>
      </p:sp>
      <p:sp>
        <p:nvSpPr>
          <p:cNvPr id="16" name="TextBox 15">
            <a:extLst>
              <a:ext uri="{FF2B5EF4-FFF2-40B4-BE49-F238E27FC236}">
                <a16:creationId xmlns:a16="http://schemas.microsoft.com/office/drawing/2014/main" id="{69185D29-07F5-498E-835E-E02B31666F76}"/>
              </a:ext>
            </a:extLst>
          </p:cNvPr>
          <p:cNvSpPr txBox="1"/>
          <p:nvPr/>
        </p:nvSpPr>
        <p:spPr>
          <a:xfrm>
            <a:off x="2628901" y="6218090"/>
            <a:ext cx="1202120" cy="369332"/>
          </a:xfrm>
          <a:prstGeom prst="rect">
            <a:avLst/>
          </a:prstGeom>
          <a:noFill/>
        </p:spPr>
        <p:txBody>
          <a:bodyPr wrap="square">
            <a:spAutoFit/>
          </a:bodyPr>
          <a:lstStyle/>
          <a:p>
            <a:r>
              <a:rPr lang="en-US" dirty="0"/>
              <a:t>Group-3</a:t>
            </a:r>
          </a:p>
        </p:txBody>
      </p:sp>
      <p:pic>
        <p:nvPicPr>
          <p:cNvPr id="20" name="Picture 19" descr="Graphical user interface, application&#10;&#10;Description automatically generated">
            <a:extLst>
              <a:ext uri="{FF2B5EF4-FFF2-40B4-BE49-F238E27FC236}">
                <a16:creationId xmlns:a16="http://schemas.microsoft.com/office/drawing/2014/main" id="{FD7BEA32-77D0-4EFF-B81D-D5B1C8E57530}"/>
              </a:ext>
            </a:extLst>
          </p:cNvPr>
          <p:cNvPicPr>
            <a:picLocks noChangeAspect="1"/>
          </p:cNvPicPr>
          <p:nvPr/>
        </p:nvPicPr>
        <p:blipFill rotWithShape="1">
          <a:blip r:embed="rId4">
            <a:extLst>
              <a:ext uri="{28A0092B-C50C-407E-A947-70E740481C1C}">
                <a14:useLocalDpi xmlns:a14="http://schemas.microsoft.com/office/drawing/2010/main" val="0"/>
              </a:ext>
            </a:extLst>
          </a:blip>
          <a:srcRect l="30230" t="42676" r="33704" b="21609"/>
          <a:stretch/>
        </p:blipFill>
        <p:spPr>
          <a:xfrm>
            <a:off x="5982231" y="1364689"/>
            <a:ext cx="3515540" cy="2320894"/>
          </a:xfrm>
          <a:prstGeom prst="rect">
            <a:avLst/>
          </a:prstGeom>
        </p:spPr>
      </p:pic>
      <p:sp>
        <p:nvSpPr>
          <p:cNvPr id="22" name="TextBox 21">
            <a:extLst>
              <a:ext uri="{FF2B5EF4-FFF2-40B4-BE49-F238E27FC236}">
                <a16:creationId xmlns:a16="http://schemas.microsoft.com/office/drawing/2014/main" id="{9E742C7C-240B-4D09-B1D1-761FB4EF629D}"/>
              </a:ext>
            </a:extLst>
          </p:cNvPr>
          <p:cNvSpPr txBox="1"/>
          <p:nvPr/>
        </p:nvSpPr>
        <p:spPr>
          <a:xfrm>
            <a:off x="632832" y="995357"/>
            <a:ext cx="6098626" cy="369332"/>
          </a:xfrm>
          <a:prstGeom prst="rect">
            <a:avLst/>
          </a:prstGeom>
          <a:noFill/>
        </p:spPr>
        <p:txBody>
          <a:bodyPr wrap="square">
            <a:spAutoFit/>
          </a:bodyPr>
          <a:lstStyle/>
          <a:p>
            <a:r>
              <a:rPr lang="en-US" u="sng" dirty="0">
                <a:latin typeface="Calibri" panose="020F0502020204030204" pitchFamily="34" charset="0"/>
                <a:cs typeface="Calibri" panose="020F0502020204030204" pitchFamily="34" charset="0"/>
              </a:rPr>
              <a:t>users’ distribution based on platform activities</a:t>
            </a:r>
          </a:p>
        </p:txBody>
      </p:sp>
    </p:spTree>
    <p:extLst>
      <p:ext uri="{BB962C8B-B14F-4D97-AF65-F5344CB8AC3E}">
        <p14:creationId xmlns:p14="http://schemas.microsoft.com/office/powerpoint/2010/main" val="2310293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B2BBD-9BC6-4E37-82D9-24F53682ADEC}"/>
              </a:ext>
            </a:extLst>
          </p:cNvPr>
          <p:cNvSpPr>
            <a:spLocks noGrp="1"/>
          </p:cNvSpPr>
          <p:nvPr>
            <p:ph type="title"/>
          </p:nvPr>
        </p:nvSpPr>
        <p:spPr>
          <a:xfrm>
            <a:off x="577485" y="508141"/>
            <a:ext cx="7126597" cy="660400"/>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Group-wise Customers’ Data Analysis</a:t>
            </a:r>
            <a:endParaRPr lang="en-US" dirty="0"/>
          </a:p>
        </p:txBody>
      </p:sp>
      <p:sp>
        <p:nvSpPr>
          <p:cNvPr id="5" name="TextBox 4">
            <a:extLst>
              <a:ext uri="{FF2B5EF4-FFF2-40B4-BE49-F238E27FC236}">
                <a16:creationId xmlns:a16="http://schemas.microsoft.com/office/drawing/2014/main" id="{1D10AFFF-7C1A-4339-844F-EDB000C5B8C5}"/>
              </a:ext>
            </a:extLst>
          </p:cNvPr>
          <p:cNvSpPr txBox="1"/>
          <p:nvPr/>
        </p:nvSpPr>
        <p:spPr>
          <a:xfrm>
            <a:off x="619527" y="1159923"/>
            <a:ext cx="6098626" cy="369332"/>
          </a:xfrm>
          <a:prstGeom prst="rect">
            <a:avLst/>
          </a:prstGeom>
          <a:noFill/>
        </p:spPr>
        <p:txBody>
          <a:bodyPr wrap="square">
            <a:spAutoFit/>
          </a:bodyPr>
          <a:lstStyle/>
          <a:p>
            <a:r>
              <a:rPr lang="en-US" u="sng" dirty="0">
                <a:latin typeface="Calibri" panose="020F0502020204030204" pitchFamily="34" charset="0"/>
                <a:cs typeface="Calibri" panose="020F0502020204030204" pitchFamily="34" charset="0"/>
              </a:rPr>
              <a:t>Price Range Interests  &amp; Top Brands Purchased</a:t>
            </a:r>
          </a:p>
        </p:txBody>
      </p:sp>
      <p:pic>
        <p:nvPicPr>
          <p:cNvPr id="7" name="Picture 6" descr="Graphical user interface, application&#10;&#10;Description automatically generated">
            <a:extLst>
              <a:ext uri="{FF2B5EF4-FFF2-40B4-BE49-F238E27FC236}">
                <a16:creationId xmlns:a16="http://schemas.microsoft.com/office/drawing/2014/main" id="{CBF6662E-B663-481A-97D9-0F69564F8D58}"/>
              </a:ext>
            </a:extLst>
          </p:cNvPr>
          <p:cNvPicPr>
            <a:picLocks noChangeAspect="1"/>
          </p:cNvPicPr>
          <p:nvPr/>
        </p:nvPicPr>
        <p:blipFill rotWithShape="1">
          <a:blip r:embed="rId2">
            <a:extLst>
              <a:ext uri="{28A0092B-C50C-407E-A947-70E740481C1C}">
                <a14:useLocalDpi xmlns:a14="http://schemas.microsoft.com/office/drawing/2010/main" val="0"/>
              </a:ext>
            </a:extLst>
          </a:blip>
          <a:srcRect l="22228" t="19228" r="44149" b="10918"/>
          <a:stretch/>
        </p:blipFill>
        <p:spPr>
          <a:xfrm>
            <a:off x="307454" y="1580770"/>
            <a:ext cx="2905825" cy="402473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77382C80-3C71-4AEC-A4ED-CD6792A87521}"/>
              </a:ext>
            </a:extLst>
          </p:cNvPr>
          <p:cNvPicPr>
            <a:picLocks noChangeAspect="1"/>
          </p:cNvPicPr>
          <p:nvPr/>
        </p:nvPicPr>
        <p:blipFill rotWithShape="1">
          <a:blip r:embed="rId3">
            <a:extLst>
              <a:ext uri="{28A0092B-C50C-407E-A947-70E740481C1C}">
                <a14:useLocalDpi xmlns:a14="http://schemas.microsoft.com/office/drawing/2010/main" val="0"/>
              </a:ext>
            </a:extLst>
          </a:blip>
          <a:srcRect l="20976" t="26291" r="46599" b="5070"/>
          <a:stretch/>
        </p:blipFill>
        <p:spPr>
          <a:xfrm>
            <a:off x="3668840" y="1529255"/>
            <a:ext cx="3335628" cy="4076250"/>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77C0DFD0-8B84-44D9-88EA-7FAFC2E04D81}"/>
              </a:ext>
            </a:extLst>
          </p:cNvPr>
          <p:cNvPicPr>
            <a:picLocks noChangeAspect="1"/>
          </p:cNvPicPr>
          <p:nvPr/>
        </p:nvPicPr>
        <p:blipFill rotWithShape="1">
          <a:blip r:embed="rId4">
            <a:extLst>
              <a:ext uri="{28A0092B-C50C-407E-A947-70E740481C1C}">
                <a14:useLocalDpi xmlns:a14="http://schemas.microsoft.com/office/drawing/2010/main" val="0"/>
              </a:ext>
            </a:extLst>
          </a:blip>
          <a:srcRect l="21472" t="20376" r="47538" b="11361"/>
          <a:stretch/>
        </p:blipFill>
        <p:spPr>
          <a:xfrm>
            <a:off x="7460029" y="1580770"/>
            <a:ext cx="3188003" cy="4024735"/>
          </a:xfrm>
          <a:prstGeom prst="rect">
            <a:avLst/>
          </a:prstGeom>
        </p:spPr>
      </p:pic>
      <p:sp>
        <p:nvSpPr>
          <p:cNvPr id="13" name="TextBox 12">
            <a:extLst>
              <a:ext uri="{FF2B5EF4-FFF2-40B4-BE49-F238E27FC236}">
                <a16:creationId xmlns:a16="http://schemas.microsoft.com/office/drawing/2014/main" id="{2E40EBAD-A879-4791-85F1-D85841FAFF45}"/>
              </a:ext>
            </a:extLst>
          </p:cNvPr>
          <p:cNvSpPr txBox="1"/>
          <p:nvPr/>
        </p:nvSpPr>
        <p:spPr>
          <a:xfrm>
            <a:off x="857907" y="5768415"/>
            <a:ext cx="1018190"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Group-1</a:t>
            </a:r>
          </a:p>
        </p:txBody>
      </p:sp>
      <p:sp>
        <p:nvSpPr>
          <p:cNvPr id="15" name="TextBox 14">
            <a:extLst>
              <a:ext uri="{FF2B5EF4-FFF2-40B4-BE49-F238E27FC236}">
                <a16:creationId xmlns:a16="http://schemas.microsoft.com/office/drawing/2014/main" id="{DDD2790A-A6C1-4BDC-8C2E-C505056BACD2}"/>
              </a:ext>
            </a:extLst>
          </p:cNvPr>
          <p:cNvSpPr txBox="1"/>
          <p:nvPr/>
        </p:nvSpPr>
        <p:spPr>
          <a:xfrm>
            <a:off x="3800804" y="5698077"/>
            <a:ext cx="976148"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Group-2</a:t>
            </a:r>
          </a:p>
        </p:txBody>
      </p:sp>
      <p:sp>
        <p:nvSpPr>
          <p:cNvPr id="17" name="TextBox 16">
            <a:extLst>
              <a:ext uri="{FF2B5EF4-FFF2-40B4-BE49-F238E27FC236}">
                <a16:creationId xmlns:a16="http://schemas.microsoft.com/office/drawing/2014/main" id="{0BF75FEB-0F6F-47F9-9764-BED57CBE11F5}"/>
              </a:ext>
            </a:extLst>
          </p:cNvPr>
          <p:cNvSpPr txBox="1"/>
          <p:nvPr/>
        </p:nvSpPr>
        <p:spPr>
          <a:xfrm>
            <a:off x="7516210" y="5698077"/>
            <a:ext cx="1144314"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Group-3</a:t>
            </a:r>
          </a:p>
        </p:txBody>
      </p:sp>
    </p:spTree>
    <p:extLst>
      <p:ext uri="{BB962C8B-B14F-4D97-AF65-F5344CB8AC3E}">
        <p14:creationId xmlns:p14="http://schemas.microsoft.com/office/powerpoint/2010/main" val="92948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707B-893E-4DDD-A026-E96935594D15}"/>
              </a:ext>
            </a:extLst>
          </p:cNvPr>
          <p:cNvSpPr>
            <a:spLocks noGrp="1"/>
          </p:cNvSpPr>
          <p:nvPr>
            <p:ph type="title"/>
          </p:nvPr>
        </p:nvSpPr>
        <p:spPr>
          <a:xfrm>
            <a:off x="556464" y="323193"/>
            <a:ext cx="6506487" cy="559674"/>
          </a:xfrm>
        </p:spPr>
        <p:txBody>
          <a:bodyPr>
            <a:normAutofit fontScale="90000"/>
          </a:bodyPr>
          <a:lstStyle/>
          <a:p>
            <a:r>
              <a:rPr lang="en-US" dirty="0">
                <a:solidFill>
                  <a:schemeClr val="accent5">
                    <a:lumMod val="75000"/>
                  </a:schemeClr>
                </a:solidFill>
                <a:latin typeface="Calibri" panose="020F0502020204030204" pitchFamily="34" charset="0"/>
                <a:cs typeface="Calibri" panose="020F0502020204030204" pitchFamily="34" charset="0"/>
              </a:rPr>
              <a:t>Group-wise Customers’ Data Analysis</a:t>
            </a:r>
            <a:endParaRPr lang="en-US" dirty="0"/>
          </a:p>
        </p:txBody>
      </p:sp>
      <p:pic>
        <p:nvPicPr>
          <p:cNvPr id="5" name="Picture 4" descr="Chart, box and whisker chart&#10;&#10;Description automatically generated">
            <a:extLst>
              <a:ext uri="{FF2B5EF4-FFF2-40B4-BE49-F238E27FC236}">
                <a16:creationId xmlns:a16="http://schemas.microsoft.com/office/drawing/2014/main" id="{438E59C8-F95E-4267-9A8E-8DD517AC5975}"/>
              </a:ext>
            </a:extLst>
          </p:cNvPr>
          <p:cNvPicPr>
            <a:picLocks noChangeAspect="1"/>
          </p:cNvPicPr>
          <p:nvPr/>
        </p:nvPicPr>
        <p:blipFill rotWithShape="1">
          <a:blip r:embed="rId2">
            <a:extLst>
              <a:ext uri="{28A0092B-C50C-407E-A947-70E740481C1C}">
                <a14:useLocalDpi xmlns:a14="http://schemas.microsoft.com/office/drawing/2010/main" val="0"/>
              </a:ext>
            </a:extLst>
          </a:blip>
          <a:srcRect l="20217" t="38237" r="48723" b="25747"/>
          <a:stretch/>
        </p:blipFill>
        <p:spPr>
          <a:xfrm>
            <a:off x="357351" y="1486266"/>
            <a:ext cx="3347545" cy="2259725"/>
          </a:xfrm>
          <a:prstGeom prst="rect">
            <a:avLst/>
          </a:prstGeom>
        </p:spPr>
      </p:pic>
      <p:pic>
        <p:nvPicPr>
          <p:cNvPr id="7" name="Picture 6">
            <a:extLst>
              <a:ext uri="{FF2B5EF4-FFF2-40B4-BE49-F238E27FC236}">
                <a16:creationId xmlns:a16="http://schemas.microsoft.com/office/drawing/2014/main" id="{D3EFF40D-68FD-4361-9563-12D07C897E1C}"/>
              </a:ext>
            </a:extLst>
          </p:cNvPr>
          <p:cNvPicPr>
            <a:picLocks noChangeAspect="1"/>
          </p:cNvPicPr>
          <p:nvPr/>
        </p:nvPicPr>
        <p:blipFill rotWithShape="1">
          <a:blip r:embed="rId3">
            <a:extLst>
              <a:ext uri="{28A0092B-C50C-407E-A947-70E740481C1C}">
                <a14:useLocalDpi xmlns:a14="http://schemas.microsoft.com/office/drawing/2010/main" val="0"/>
              </a:ext>
            </a:extLst>
          </a:blip>
          <a:srcRect l="20065" t="47203" r="47956" b="16552"/>
          <a:stretch/>
        </p:blipFill>
        <p:spPr>
          <a:xfrm>
            <a:off x="5423337" y="1455682"/>
            <a:ext cx="3478925" cy="225972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9E0F0D86-EAE4-454A-86E8-49488D5F5DA2}"/>
              </a:ext>
            </a:extLst>
          </p:cNvPr>
          <p:cNvPicPr>
            <a:picLocks noChangeAspect="1"/>
          </p:cNvPicPr>
          <p:nvPr/>
        </p:nvPicPr>
        <p:blipFill rotWithShape="1">
          <a:blip r:embed="rId4">
            <a:extLst>
              <a:ext uri="{28A0092B-C50C-407E-A947-70E740481C1C}">
                <a14:useLocalDpi xmlns:a14="http://schemas.microsoft.com/office/drawing/2010/main" val="0"/>
              </a:ext>
            </a:extLst>
          </a:blip>
          <a:srcRect l="19400" t="39617" r="42286" b="23985"/>
          <a:stretch/>
        </p:blipFill>
        <p:spPr>
          <a:xfrm>
            <a:off x="2772102" y="3878317"/>
            <a:ext cx="4290849" cy="2096816"/>
          </a:xfrm>
          <a:prstGeom prst="rect">
            <a:avLst/>
          </a:prstGeom>
        </p:spPr>
      </p:pic>
      <p:sp>
        <p:nvSpPr>
          <p:cNvPr id="11" name="TextBox 10">
            <a:extLst>
              <a:ext uri="{FF2B5EF4-FFF2-40B4-BE49-F238E27FC236}">
                <a16:creationId xmlns:a16="http://schemas.microsoft.com/office/drawing/2014/main" id="{AB960997-B83E-40FA-896F-FC98A328609E}"/>
              </a:ext>
            </a:extLst>
          </p:cNvPr>
          <p:cNvSpPr txBox="1"/>
          <p:nvPr/>
        </p:nvSpPr>
        <p:spPr>
          <a:xfrm>
            <a:off x="400707" y="3693651"/>
            <a:ext cx="970893"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Group-1</a:t>
            </a:r>
            <a:endParaRPr lang="en-US" dirty="0"/>
          </a:p>
        </p:txBody>
      </p:sp>
      <p:sp>
        <p:nvSpPr>
          <p:cNvPr id="13" name="TextBox 12">
            <a:extLst>
              <a:ext uri="{FF2B5EF4-FFF2-40B4-BE49-F238E27FC236}">
                <a16:creationId xmlns:a16="http://schemas.microsoft.com/office/drawing/2014/main" id="{55493D36-60F4-4203-8D6A-E16D844BF1E3}"/>
              </a:ext>
            </a:extLst>
          </p:cNvPr>
          <p:cNvSpPr txBox="1"/>
          <p:nvPr/>
        </p:nvSpPr>
        <p:spPr>
          <a:xfrm>
            <a:off x="7384834" y="3745991"/>
            <a:ext cx="1102272"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Group-2</a:t>
            </a:r>
            <a:endParaRPr lang="en-US" dirty="0"/>
          </a:p>
        </p:txBody>
      </p:sp>
      <p:sp>
        <p:nvSpPr>
          <p:cNvPr id="15" name="TextBox 14">
            <a:extLst>
              <a:ext uri="{FF2B5EF4-FFF2-40B4-BE49-F238E27FC236}">
                <a16:creationId xmlns:a16="http://schemas.microsoft.com/office/drawing/2014/main" id="{075E487F-56D1-4AA8-832B-2D3C178F9025}"/>
              </a:ext>
            </a:extLst>
          </p:cNvPr>
          <p:cNvSpPr txBox="1"/>
          <p:nvPr/>
        </p:nvSpPr>
        <p:spPr>
          <a:xfrm>
            <a:off x="3653659" y="6019065"/>
            <a:ext cx="965638"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Group-3</a:t>
            </a:r>
            <a:endParaRPr lang="en-US" dirty="0"/>
          </a:p>
        </p:txBody>
      </p:sp>
      <p:sp>
        <p:nvSpPr>
          <p:cNvPr id="16" name="TextBox 15">
            <a:extLst>
              <a:ext uri="{FF2B5EF4-FFF2-40B4-BE49-F238E27FC236}">
                <a16:creationId xmlns:a16="http://schemas.microsoft.com/office/drawing/2014/main" id="{271C21B2-5617-484D-AB07-0CE0277722FA}"/>
              </a:ext>
            </a:extLst>
          </p:cNvPr>
          <p:cNvSpPr txBox="1"/>
          <p:nvPr/>
        </p:nvSpPr>
        <p:spPr>
          <a:xfrm>
            <a:off x="775795" y="999900"/>
            <a:ext cx="7327681" cy="369332"/>
          </a:xfrm>
          <a:prstGeom prst="rect">
            <a:avLst/>
          </a:prstGeom>
          <a:noFill/>
        </p:spPr>
        <p:txBody>
          <a:bodyPr wrap="square" rtlCol="0">
            <a:spAutoFit/>
          </a:bodyPr>
          <a:lstStyle/>
          <a:p>
            <a:r>
              <a:rPr lang="en-US" u="sng" dirty="0">
                <a:latin typeface="Calibri" panose="020F0502020204030204" pitchFamily="34" charset="0"/>
                <a:cs typeface="Calibri" panose="020F0502020204030204" pitchFamily="34" charset="0"/>
              </a:rPr>
              <a:t>Price range interests as per users’ activity</a:t>
            </a:r>
          </a:p>
        </p:txBody>
      </p:sp>
    </p:spTree>
    <p:extLst>
      <p:ext uri="{BB962C8B-B14F-4D97-AF65-F5344CB8AC3E}">
        <p14:creationId xmlns:p14="http://schemas.microsoft.com/office/powerpoint/2010/main" val="10329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F759-62F9-422C-96F9-F72B23190113}"/>
              </a:ext>
            </a:extLst>
          </p:cNvPr>
          <p:cNvSpPr>
            <a:spLocks noGrp="1"/>
          </p:cNvSpPr>
          <p:nvPr>
            <p:ph type="title"/>
          </p:nvPr>
        </p:nvSpPr>
        <p:spPr>
          <a:xfrm>
            <a:off x="477637" y="930166"/>
            <a:ext cx="7158128" cy="688428"/>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Group-wise Customers’ Data Analysis</a:t>
            </a:r>
            <a:endParaRPr lang="en-US" dirty="0"/>
          </a:p>
        </p:txBody>
      </p:sp>
      <p:sp>
        <p:nvSpPr>
          <p:cNvPr id="3" name="Content Placeholder 2">
            <a:extLst>
              <a:ext uri="{FF2B5EF4-FFF2-40B4-BE49-F238E27FC236}">
                <a16:creationId xmlns:a16="http://schemas.microsoft.com/office/drawing/2014/main" id="{A7D463F9-32C5-4F40-A881-48E6288DDBB7}"/>
              </a:ext>
            </a:extLst>
          </p:cNvPr>
          <p:cNvSpPr>
            <a:spLocks noGrp="1"/>
          </p:cNvSpPr>
          <p:nvPr>
            <p:ph idx="1"/>
          </p:nvPr>
        </p:nvSpPr>
        <p:spPr>
          <a:xfrm>
            <a:off x="477637" y="2129057"/>
            <a:ext cx="8571770" cy="2574321"/>
          </a:xfrm>
        </p:spPr>
        <p:txBody>
          <a:bodyPr/>
          <a:lstStyle/>
          <a:p>
            <a:r>
              <a:rPr lang="en-US" dirty="0"/>
              <a:t>Majority of the users in each group only viewed products on the platform</a:t>
            </a:r>
          </a:p>
          <a:p>
            <a:r>
              <a:rPr lang="en-US" dirty="0"/>
              <a:t>Only 1-2% users purchases products in each group</a:t>
            </a:r>
          </a:p>
          <a:p>
            <a:r>
              <a:rPr lang="en-US" dirty="0"/>
              <a:t>Surprisingly, similar interest in price ranges and brands</a:t>
            </a:r>
          </a:p>
          <a:p>
            <a:r>
              <a:rPr lang="en-US" dirty="0"/>
              <a:t>No significant behavior difference inferred via groups based on visit frequency</a:t>
            </a:r>
          </a:p>
        </p:txBody>
      </p:sp>
    </p:spTree>
    <p:extLst>
      <p:ext uri="{BB962C8B-B14F-4D97-AF65-F5344CB8AC3E}">
        <p14:creationId xmlns:p14="http://schemas.microsoft.com/office/powerpoint/2010/main" val="3703477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28DC-A31A-42AA-B07C-9A258B0D9354}"/>
              </a:ext>
            </a:extLst>
          </p:cNvPr>
          <p:cNvSpPr>
            <a:spLocks noGrp="1"/>
          </p:cNvSpPr>
          <p:nvPr>
            <p:ph type="title"/>
          </p:nvPr>
        </p:nvSpPr>
        <p:spPr>
          <a:xfrm>
            <a:off x="638697" y="2167943"/>
            <a:ext cx="4499973" cy="697606"/>
          </a:xfrm>
        </p:spPr>
        <p:txBody>
          <a:bodyPr>
            <a:noAutofit/>
          </a:bodyPr>
          <a:lstStyle/>
          <a:p>
            <a:r>
              <a:rPr lang="en-US" sz="4400" dirty="0"/>
              <a:t>Data Modelling</a:t>
            </a:r>
          </a:p>
        </p:txBody>
      </p:sp>
    </p:spTree>
    <p:extLst>
      <p:ext uri="{BB962C8B-B14F-4D97-AF65-F5344CB8AC3E}">
        <p14:creationId xmlns:p14="http://schemas.microsoft.com/office/powerpoint/2010/main" val="3703822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5CFA0-5E9C-40E8-A1DE-3A1320699352}"/>
              </a:ext>
            </a:extLst>
          </p:cNvPr>
          <p:cNvSpPr>
            <a:spLocks noGrp="1"/>
          </p:cNvSpPr>
          <p:nvPr>
            <p:ph type="title"/>
          </p:nvPr>
        </p:nvSpPr>
        <p:spPr>
          <a:xfrm>
            <a:off x="582741" y="509752"/>
            <a:ext cx="4015535" cy="755561"/>
          </a:xfrm>
        </p:spPr>
        <p:txBody>
          <a:bodyPr>
            <a:normAutofit/>
          </a:bodyPr>
          <a:lstStyle/>
          <a:p>
            <a:r>
              <a:rPr lang="en-US" dirty="0">
                <a:solidFill>
                  <a:schemeClr val="accent5">
                    <a:lumMod val="75000"/>
                  </a:schemeClr>
                </a:solidFill>
                <a:latin typeface="Calibri" panose="020F0502020204030204" pitchFamily="34" charset="0"/>
                <a:cs typeface="Calibri" panose="020F0502020204030204" pitchFamily="34" charset="0"/>
              </a:rPr>
              <a:t>K-Means Clustering</a:t>
            </a:r>
          </a:p>
        </p:txBody>
      </p:sp>
      <p:pic>
        <p:nvPicPr>
          <p:cNvPr id="5" name="Picture 4" descr="Chart&#10;&#10;Description automatically generated">
            <a:extLst>
              <a:ext uri="{FF2B5EF4-FFF2-40B4-BE49-F238E27FC236}">
                <a16:creationId xmlns:a16="http://schemas.microsoft.com/office/drawing/2014/main" id="{05447EE9-1180-4F91-B032-2D6045458EDC}"/>
              </a:ext>
            </a:extLst>
          </p:cNvPr>
          <p:cNvPicPr>
            <a:picLocks noChangeAspect="1"/>
          </p:cNvPicPr>
          <p:nvPr/>
        </p:nvPicPr>
        <p:blipFill rotWithShape="1">
          <a:blip r:embed="rId2">
            <a:extLst>
              <a:ext uri="{28A0092B-C50C-407E-A947-70E740481C1C}">
                <a14:useLocalDpi xmlns:a14="http://schemas.microsoft.com/office/drawing/2010/main" val="0"/>
              </a:ext>
            </a:extLst>
          </a:blip>
          <a:srcRect l="22311" t="31495" r="26757" b="28429"/>
          <a:stretch/>
        </p:blipFill>
        <p:spPr>
          <a:xfrm>
            <a:off x="6615744" y="1146218"/>
            <a:ext cx="3101366" cy="2300649"/>
          </a:xfrm>
          <a:prstGeom prst="rect">
            <a:avLst/>
          </a:prstGeom>
        </p:spPr>
      </p:pic>
      <p:sp>
        <p:nvSpPr>
          <p:cNvPr id="6" name="TextBox 5">
            <a:extLst>
              <a:ext uri="{FF2B5EF4-FFF2-40B4-BE49-F238E27FC236}">
                <a16:creationId xmlns:a16="http://schemas.microsoft.com/office/drawing/2014/main" id="{31C1341A-E997-4400-84F9-CB285FC4FD43}"/>
              </a:ext>
            </a:extLst>
          </p:cNvPr>
          <p:cNvSpPr txBox="1"/>
          <p:nvPr/>
        </p:nvSpPr>
        <p:spPr>
          <a:xfrm>
            <a:off x="532557" y="3429000"/>
            <a:ext cx="8393093" cy="2585323"/>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1. All missing values and outliers handled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2. To group similar users in a group and find   different users’ behavioral groups based on event types, price and ratings.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3. Optimal groups as per elbow methods = 3</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4. Target users as per their cluster/group traits by using purchase history data of the respective group</a:t>
            </a:r>
          </a:p>
        </p:txBody>
      </p:sp>
      <p:pic>
        <p:nvPicPr>
          <p:cNvPr id="8" name="Picture 7" descr="Graphical user interface, application&#10;&#10;Description automatically generated">
            <a:extLst>
              <a:ext uri="{FF2B5EF4-FFF2-40B4-BE49-F238E27FC236}">
                <a16:creationId xmlns:a16="http://schemas.microsoft.com/office/drawing/2014/main" id="{A2559E16-D7CD-49C4-B534-2828A8618784}"/>
              </a:ext>
            </a:extLst>
          </p:cNvPr>
          <p:cNvPicPr>
            <a:picLocks noChangeAspect="1"/>
          </p:cNvPicPr>
          <p:nvPr/>
        </p:nvPicPr>
        <p:blipFill rotWithShape="1">
          <a:blip r:embed="rId3">
            <a:extLst>
              <a:ext uri="{28A0092B-C50C-407E-A947-70E740481C1C}">
                <a14:useLocalDpi xmlns:a14="http://schemas.microsoft.com/office/drawing/2010/main" val="0"/>
              </a:ext>
            </a:extLst>
          </a:blip>
          <a:srcRect l="15154" t="43944" r="31450" b="40938"/>
          <a:stretch/>
        </p:blipFill>
        <p:spPr>
          <a:xfrm>
            <a:off x="289775" y="1146218"/>
            <a:ext cx="5917841" cy="1661375"/>
          </a:xfrm>
          <a:prstGeom prst="rect">
            <a:avLst/>
          </a:prstGeom>
        </p:spPr>
      </p:pic>
    </p:spTree>
    <p:extLst>
      <p:ext uri="{BB962C8B-B14F-4D97-AF65-F5344CB8AC3E}">
        <p14:creationId xmlns:p14="http://schemas.microsoft.com/office/powerpoint/2010/main" val="748664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7F2C-53B2-4473-A72B-A3B590015152}"/>
              </a:ext>
            </a:extLst>
          </p:cNvPr>
          <p:cNvSpPr>
            <a:spLocks noGrp="1"/>
          </p:cNvSpPr>
          <p:nvPr>
            <p:ph type="title"/>
          </p:nvPr>
        </p:nvSpPr>
        <p:spPr>
          <a:xfrm>
            <a:off x="540699" y="470337"/>
            <a:ext cx="4073342" cy="719959"/>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K-Means Clustering</a:t>
            </a:r>
            <a:endParaRPr lang="en-US" dirty="0"/>
          </a:p>
        </p:txBody>
      </p:sp>
      <p:sp>
        <p:nvSpPr>
          <p:cNvPr id="4" name="TextBox 3">
            <a:extLst>
              <a:ext uri="{FF2B5EF4-FFF2-40B4-BE49-F238E27FC236}">
                <a16:creationId xmlns:a16="http://schemas.microsoft.com/office/drawing/2014/main" id="{26AC11F6-42F0-44E8-9B83-13E31FDF066A}"/>
              </a:ext>
            </a:extLst>
          </p:cNvPr>
          <p:cNvSpPr txBox="1"/>
          <p:nvPr/>
        </p:nvSpPr>
        <p:spPr>
          <a:xfrm>
            <a:off x="540699" y="1137745"/>
            <a:ext cx="6916391" cy="369332"/>
          </a:xfrm>
          <a:prstGeom prst="rect">
            <a:avLst/>
          </a:prstGeom>
          <a:noFill/>
        </p:spPr>
        <p:txBody>
          <a:bodyPr wrap="square" rtlCol="0">
            <a:spAutoFit/>
          </a:bodyPr>
          <a:lstStyle/>
          <a:p>
            <a:r>
              <a:rPr lang="en-US" u="sng" dirty="0">
                <a:latin typeface="Calibri" panose="020F0502020204030204" pitchFamily="34" charset="0"/>
                <a:cs typeface="Calibri" panose="020F0502020204030204" pitchFamily="34" charset="0"/>
              </a:rPr>
              <a:t>Price range interest trait of different clustered customers’</a:t>
            </a:r>
          </a:p>
        </p:txBody>
      </p:sp>
      <p:pic>
        <p:nvPicPr>
          <p:cNvPr id="10" name="Picture 9" descr="A picture containing chart&#10;&#10;Description automatically generated">
            <a:extLst>
              <a:ext uri="{FF2B5EF4-FFF2-40B4-BE49-F238E27FC236}">
                <a16:creationId xmlns:a16="http://schemas.microsoft.com/office/drawing/2014/main" id="{6FD51E2D-C1FF-4CBB-ADA7-42873A45353E}"/>
              </a:ext>
            </a:extLst>
          </p:cNvPr>
          <p:cNvPicPr>
            <a:picLocks noChangeAspect="1"/>
          </p:cNvPicPr>
          <p:nvPr/>
        </p:nvPicPr>
        <p:blipFill rotWithShape="1">
          <a:blip r:embed="rId2">
            <a:extLst>
              <a:ext uri="{28A0092B-C50C-407E-A947-70E740481C1C}">
                <a14:useLocalDpi xmlns:a14="http://schemas.microsoft.com/office/drawing/2010/main" val="0"/>
              </a:ext>
            </a:extLst>
          </a:blip>
          <a:srcRect l="21035" t="31034" r="46066" b="9119"/>
          <a:stretch/>
        </p:blipFill>
        <p:spPr>
          <a:xfrm>
            <a:off x="5207876" y="1605453"/>
            <a:ext cx="3888828" cy="4548353"/>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A79DE420-AB6C-4C9B-8323-9DD5150763A2}"/>
              </a:ext>
            </a:extLst>
          </p:cNvPr>
          <p:cNvPicPr>
            <a:picLocks noChangeAspect="1"/>
          </p:cNvPicPr>
          <p:nvPr/>
        </p:nvPicPr>
        <p:blipFill rotWithShape="1">
          <a:blip r:embed="rId3">
            <a:extLst>
              <a:ext uri="{28A0092B-C50C-407E-A947-70E740481C1C}">
                <a14:useLocalDpi xmlns:a14="http://schemas.microsoft.com/office/drawing/2010/main" val="0"/>
              </a:ext>
            </a:extLst>
          </a:blip>
          <a:srcRect l="20779" t="28199" r="48314" b="45211"/>
          <a:stretch/>
        </p:blipFill>
        <p:spPr>
          <a:xfrm>
            <a:off x="840828" y="1605453"/>
            <a:ext cx="3983420" cy="2073167"/>
          </a:xfrm>
          <a:prstGeom prst="rect">
            <a:avLst/>
          </a:prstGeom>
        </p:spPr>
      </p:pic>
      <p:sp>
        <p:nvSpPr>
          <p:cNvPr id="13" name="TextBox 12">
            <a:extLst>
              <a:ext uri="{FF2B5EF4-FFF2-40B4-BE49-F238E27FC236}">
                <a16:creationId xmlns:a16="http://schemas.microsoft.com/office/drawing/2014/main" id="{491A42B5-94CC-4B30-AB5E-0F6976C78749}"/>
              </a:ext>
            </a:extLst>
          </p:cNvPr>
          <p:cNvSpPr txBox="1"/>
          <p:nvPr/>
        </p:nvSpPr>
        <p:spPr>
          <a:xfrm>
            <a:off x="173423" y="3845482"/>
            <a:ext cx="5034453" cy="2308324"/>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Likewise, extract different traits of each cluster to infer users’ behavior based on products and other activities details to understand their needs/interests’ and target them accordingly.</a:t>
            </a:r>
          </a:p>
          <a:p>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Important Note: Use top rated and purchased products of each cluster as recommendations for new users to the platform.</a:t>
            </a:r>
          </a:p>
        </p:txBody>
      </p:sp>
    </p:spTree>
    <p:extLst>
      <p:ext uri="{BB962C8B-B14F-4D97-AF65-F5344CB8AC3E}">
        <p14:creationId xmlns:p14="http://schemas.microsoft.com/office/powerpoint/2010/main" val="335921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A33A-E8E5-468F-83B7-AFAA799654A4}"/>
              </a:ext>
            </a:extLst>
          </p:cNvPr>
          <p:cNvSpPr>
            <a:spLocks noGrp="1"/>
          </p:cNvSpPr>
          <p:nvPr>
            <p:ph type="title"/>
          </p:nvPr>
        </p:nvSpPr>
        <p:spPr>
          <a:xfrm>
            <a:off x="509909" y="1968321"/>
            <a:ext cx="8596668" cy="1320800"/>
          </a:xfrm>
        </p:spPr>
        <p:txBody>
          <a:bodyPr/>
          <a:lstStyle/>
          <a:p>
            <a:r>
              <a:rPr lang="en-US" dirty="0"/>
              <a:t>Product Recommendations System</a:t>
            </a:r>
          </a:p>
        </p:txBody>
      </p:sp>
    </p:spTree>
    <p:extLst>
      <p:ext uri="{BB962C8B-B14F-4D97-AF65-F5344CB8AC3E}">
        <p14:creationId xmlns:p14="http://schemas.microsoft.com/office/powerpoint/2010/main" val="880515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5062-18BF-4F54-89AD-1EFCB95AA4F5}"/>
              </a:ext>
            </a:extLst>
          </p:cNvPr>
          <p:cNvSpPr>
            <a:spLocks noGrp="1"/>
          </p:cNvSpPr>
          <p:nvPr>
            <p:ph type="title"/>
          </p:nvPr>
        </p:nvSpPr>
        <p:spPr>
          <a:xfrm>
            <a:off x="472382" y="458176"/>
            <a:ext cx="3195728" cy="716924"/>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Basic Concepts</a:t>
            </a:r>
          </a:p>
        </p:txBody>
      </p:sp>
      <p:sp>
        <p:nvSpPr>
          <p:cNvPr id="4" name="Oval 3">
            <a:extLst>
              <a:ext uri="{FF2B5EF4-FFF2-40B4-BE49-F238E27FC236}">
                <a16:creationId xmlns:a16="http://schemas.microsoft.com/office/drawing/2014/main" id="{07F37C57-A692-413F-9A3B-4BD1B4F9C1CA}"/>
              </a:ext>
            </a:extLst>
          </p:cNvPr>
          <p:cNvSpPr/>
          <p:nvPr/>
        </p:nvSpPr>
        <p:spPr>
          <a:xfrm>
            <a:off x="3668110" y="1019501"/>
            <a:ext cx="3326525" cy="1250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Recommendation Types</a:t>
            </a:r>
          </a:p>
        </p:txBody>
      </p:sp>
      <p:sp>
        <p:nvSpPr>
          <p:cNvPr id="5" name="Rectangle 4">
            <a:extLst>
              <a:ext uri="{FF2B5EF4-FFF2-40B4-BE49-F238E27FC236}">
                <a16:creationId xmlns:a16="http://schemas.microsoft.com/office/drawing/2014/main" id="{CECD059E-FB83-4398-9441-351B7F6654E8}"/>
              </a:ext>
            </a:extLst>
          </p:cNvPr>
          <p:cNvSpPr/>
          <p:nvPr/>
        </p:nvSpPr>
        <p:spPr>
          <a:xfrm>
            <a:off x="756602" y="3032234"/>
            <a:ext cx="2774874" cy="98534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latin typeface="Calibri" panose="020F0502020204030204" pitchFamily="34" charset="0"/>
                <a:cs typeface="Calibri" panose="020F0502020204030204" pitchFamily="34" charset="0"/>
              </a:rPr>
              <a:t>Content Based Filtering</a:t>
            </a:r>
          </a:p>
          <a:p>
            <a:pPr algn="ctr"/>
            <a:r>
              <a:rPr lang="en-US" dirty="0">
                <a:solidFill>
                  <a:schemeClr val="accent5">
                    <a:lumMod val="75000"/>
                  </a:schemeClr>
                </a:solidFill>
                <a:latin typeface="Calibri" panose="020F0502020204030204" pitchFamily="34" charset="0"/>
                <a:cs typeface="Calibri" panose="020F0502020204030204" pitchFamily="34" charset="0"/>
              </a:rPr>
              <a:t>(Use Analyzed Traits)</a:t>
            </a:r>
          </a:p>
        </p:txBody>
      </p:sp>
      <p:sp>
        <p:nvSpPr>
          <p:cNvPr id="6" name="Rectangle 5">
            <a:extLst>
              <a:ext uri="{FF2B5EF4-FFF2-40B4-BE49-F238E27FC236}">
                <a16:creationId xmlns:a16="http://schemas.microsoft.com/office/drawing/2014/main" id="{58CE3437-5269-4E48-BF87-430AEE611EF9}"/>
              </a:ext>
            </a:extLst>
          </p:cNvPr>
          <p:cNvSpPr/>
          <p:nvPr/>
        </p:nvSpPr>
        <p:spPr>
          <a:xfrm>
            <a:off x="3962105" y="4792717"/>
            <a:ext cx="3815550"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latin typeface="Calibri" panose="020F0502020204030204" pitchFamily="34" charset="0"/>
                <a:cs typeface="Calibri" panose="020F0502020204030204" pitchFamily="34" charset="0"/>
              </a:rPr>
              <a:t>Collaboration Based Filtering</a:t>
            </a:r>
          </a:p>
          <a:p>
            <a:pPr algn="ctr"/>
            <a:r>
              <a:rPr lang="en-US" dirty="0">
                <a:solidFill>
                  <a:schemeClr val="accent5">
                    <a:lumMod val="75000"/>
                  </a:schemeClr>
                </a:solidFill>
                <a:latin typeface="Calibri" panose="020F0502020204030204" pitchFamily="34" charset="0"/>
                <a:cs typeface="Calibri" panose="020F0502020204030204" pitchFamily="34" charset="0"/>
              </a:rPr>
              <a:t>(Find similar users(product likelihood), correlated products) </a:t>
            </a:r>
          </a:p>
        </p:txBody>
      </p:sp>
      <p:sp>
        <p:nvSpPr>
          <p:cNvPr id="7" name="Rectangle 6">
            <a:extLst>
              <a:ext uri="{FF2B5EF4-FFF2-40B4-BE49-F238E27FC236}">
                <a16:creationId xmlns:a16="http://schemas.microsoft.com/office/drawing/2014/main" id="{F71DDDD0-D8EC-4EAF-9CB5-484513CAA494}"/>
              </a:ext>
            </a:extLst>
          </p:cNvPr>
          <p:cNvSpPr/>
          <p:nvPr/>
        </p:nvSpPr>
        <p:spPr>
          <a:xfrm>
            <a:off x="7273089" y="2919249"/>
            <a:ext cx="2774874" cy="9144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75000"/>
                  </a:schemeClr>
                </a:solidFill>
                <a:latin typeface="Calibri" panose="020F0502020204030204" pitchFamily="34" charset="0"/>
                <a:cs typeface="Calibri" panose="020F0502020204030204" pitchFamily="34" charset="0"/>
              </a:rPr>
              <a:t>Hybrid Filtering</a:t>
            </a:r>
          </a:p>
          <a:p>
            <a:pPr algn="ctr"/>
            <a:r>
              <a:rPr lang="en-US" dirty="0">
                <a:solidFill>
                  <a:schemeClr val="accent5">
                    <a:lumMod val="75000"/>
                  </a:schemeClr>
                </a:solidFill>
                <a:latin typeface="Calibri" panose="020F0502020204030204" pitchFamily="34" charset="0"/>
                <a:cs typeface="Calibri" panose="020F0502020204030204" pitchFamily="34" charset="0"/>
              </a:rPr>
              <a:t>(Both)</a:t>
            </a:r>
          </a:p>
        </p:txBody>
      </p:sp>
      <p:cxnSp>
        <p:nvCxnSpPr>
          <p:cNvPr id="9" name="Straight Connector 8">
            <a:extLst>
              <a:ext uri="{FF2B5EF4-FFF2-40B4-BE49-F238E27FC236}">
                <a16:creationId xmlns:a16="http://schemas.microsoft.com/office/drawing/2014/main" id="{2A9335D2-7553-42BC-9B50-0EF7BA3555DB}"/>
              </a:ext>
            </a:extLst>
          </p:cNvPr>
          <p:cNvCxnSpPr>
            <a:cxnSpLocks/>
          </p:cNvCxnSpPr>
          <p:nvPr/>
        </p:nvCxnSpPr>
        <p:spPr>
          <a:xfrm flipH="1">
            <a:off x="1981200" y="1848505"/>
            <a:ext cx="1786758" cy="11837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D09A88-A2DB-49D3-BB20-5332B9A46EAF}"/>
              </a:ext>
            </a:extLst>
          </p:cNvPr>
          <p:cNvCxnSpPr>
            <a:cxnSpLocks/>
            <a:stCxn id="4" idx="4"/>
            <a:endCxn id="6" idx="0"/>
          </p:cNvCxnSpPr>
          <p:nvPr/>
        </p:nvCxnSpPr>
        <p:spPr>
          <a:xfrm>
            <a:off x="5331373" y="2270232"/>
            <a:ext cx="538507" cy="2522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0B1603-1D9C-4D72-BFF5-3418C7A66AE1}"/>
              </a:ext>
            </a:extLst>
          </p:cNvPr>
          <p:cNvCxnSpPr>
            <a:cxnSpLocks/>
            <a:stCxn id="4" idx="5"/>
            <a:endCxn id="7" idx="0"/>
          </p:cNvCxnSpPr>
          <p:nvPr/>
        </p:nvCxnSpPr>
        <p:spPr>
          <a:xfrm>
            <a:off x="6507477" y="2087067"/>
            <a:ext cx="2153049" cy="8321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21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6058-7D03-41B6-ADBA-D5D5E738EBB6}"/>
              </a:ext>
            </a:extLst>
          </p:cNvPr>
          <p:cNvSpPr>
            <a:spLocks noGrp="1"/>
          </p:cNvSpPr>
          <p:nvPr>
            <p:ph type="title"/>
          </p:nvPr>
        </p:nvSpPr>
        <p:spPr>
          <a:xfrm>
            <a:off x="677334" y="609600"/>
            <a:ext cx="3836859" cy="872359"/>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Agenda</a:t>
            </a:r>
          </a:p>
        </p:txBody>
      </p:sp>
      <p:sp>
        <p:nvSpPr>
          <p:cNvPr id="3" name="Content Placeholder 2">
            <a:extLst>
              <a:ext uri="{FF2B5EF4-FFF2-40B4-BE49-F238E27FC236}">
                <a16:creationId xmlns:a16="http://schemas.microsoft.com/office/drawing/2014/main" id="{0B157ADE-441E-4634-9A87-75A47F58B1A4}"/>
              </a:ext>
            </a:extLst>
          </p:cNvPr>
          <p:cNvSpPr>
            <a:spLocks noGrp="1"/>
          </p:cNvSpPr>
          <p:nvPr>
            <p:ph idx="1"/>
          </p:nvPr>
        </p:nvSpPr>
        <p:spPr>
          <a:xfrm>
            <a:off x="677334" y="1666604"/>
            <a:ext cx="5707700" cy="2584832"/>
          </a:xfrm>
        </p:spPr>
        <p:txBody>
          <a:bodyPr/>
          <a:lstStyle/>
          <a:p>
            <a:r>
              <a:rPr lang="en-US" dirty="0"/>
              <a:t>Understanding Data</a:t>
            </a:r>
          </a:p>
          <a:p>
            <a:r>
              <a:rPr lang="en-US" dirty="0"/>
              <a:t>Exploratory Data Analysis</a:t>
            </a:r>
          </a:p>
          <a:p>
            <a:r>
              <a:rPr lang="en-US" dirty="0"/>
              <a:t>Data Modelling</a:t>
            </a:r>
          </a:p>
          <a:p>
            <a:r>
              <a:rPr lang="en-US" dirty="0"/>
              <a:t>Product Recommendations system</a:t>
            </a:r>
          </a:p>
          <a:p>
            <a:r>
              <a:rPr lang="en-US" dirty="0"/>
              <a:t>Conclusion</a:t>
            </a:r>
          </a:p>
          <a:p>
            <a:r>
              <a:rPr lang="en-US" dirty="0"/>
              <a:t>Future Scope</a:t>
            </a:r>
          </a:p>
          <a:p>
            <a:endParaRPr lang="en-US" dirty="0"/>
          </a:p>
          <a:p>
            <a:endParaRPr lang="en-US" dirty="0"/>
          </a:p>
        </p:txBody>
      </p:sp>
    </p:spTree>
    <p:extLst>
      <p:ext uri="{BB962C8B-B14F-4D97-AF65-F5344CB8AC3E}">
        <p14:creationId xmlns:p14="http://schemas.microsoft.com/office/powerpoint/2010/main" val="2130907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61293-DA07-4000-93C1-49407FC5FFBB}"/>
              </a:ext>
            </a:extLst>
          </p:cNvPr>
          <p:cNvSpPr>
            <a:spLocks noGrp="1"/>
          </p:cNvSpPr>
          <p:nvPr>
            <p:ph type="title"/>
          </p:nvPr>
        </p:nvSpPr>
        <p:spPr>
          <a:xfrm>
            <a:off x="440851" y="367862"/>
            <a:ext cx="8596668" cy="1320800"/>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Collaboration Filtering in each cluster based on Purchase History</a:t>
            </a:r>
          </a:p>
        </p:txBody>
      </p:sp>
      <p:sp>
        <p:nvSpPr>
          <p:cNvPr id="3" name="Content Placeholder 2">
            <a:extLst>
              <a:ext uri="{FF2B5EF4-FFF2-40B4-BE49-F238E27FC236}">
                <a16:creationId xmlns:a16="http://schemas.microsoft.com/office/drawing/2014/main" id="{310B2025-AB5D-4C13-8A58-8EA3B1207BF9}"/>
              </a:ext>
            </a:extLst>
          </p:cNvPr>
          <p:cNvSpPr>
            <a:spLocks noGrp="1"/>
          </p:cNvSpPr>
          <p:nvPr>
            <p:ph idx="1"/>
          </p:nvPr>
        </p:nvSpPr>
        <p:spPr>
          <a:xfrm>
            <a:off x="440851" y="2538963"/>
            <a:ext cx="8596668" cy="1539052"/>
          </a:xfrm>
        </p:spPr>
        <p:txBody>
          <a:bodyPr/>
          <a:lstStyle/>
          <a:p>
            <a:r>
              <a:rPr lang="en-US" dirty="0">
                <a:latin typeface="Calibri" panose="020F0502020204030204" pitchFamily="34" charset="0"/>
                <a:cs typeface="Calibri" panose="020F0502020204030204" pitchFamily="34" charset="0"/>
              </a:rPr>
              <a:t>Apriori Algorithm to find association patterns among products </a:t>
            </a:r>
          </a:p>
          <a:p>
            <a:r>
              <a:rPr lang="en-US" dirty="0">
                <a:latin typeface="Calibri" panose="020F0502020204030204" pitchFamily="34" charset="0"/>
                <a:cs typeface="Calibri" panose="020F0502020204030204" pitchFamily="34" charset="0"/>
              </a:rPr>
              <a:t>Apriori Algorithm to find association patterns among users</a:t>
            </a:r>
          </a:p>
          <a:p>
            <a:r>
              <a:rPr lang="en-US" dirty="0">
                <a:latin typeface="Calibri" panose="020F0502020204030204" pitchFamily="34" charset="0"/>
                <a:cs typeface="Calibri" panose="020F0502020204030204" pitchFamily="34" charset="0"/>
              </a:rPr>
              <a:t>Product Utility Correlation Matrix based on product ratings</a:t>
            </a:r>
          </a:p>
          <a:p>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702493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2200-428C-440D-98CF-616871D1F460}"/>
              </a:ext>
            </a:extLst>
          </p:cNvPr>
          <p:cNvSpPr>
            <a:spLocks noGrp="1"/>
          </p:cNvSpPr>
          <p:nvPr>
            <p:ph type="title"/>
          </p:nvPr>
        </p:nvSpPr>
        <p:spPr>
          <a:xfrm>
            <a:off x="522120" y="350912"/>
            <a:ext cx="3490093" cy="583324"/>
          </a:xfrm>
        </p:spPr>
        <p:txBody>
          <a:bodyPr>
            <a:noAutofit/>
          </a:bodyPr>
          <a:lstStyle/>
          <a:p>
            <a:r>
              <a:rPr lang="en-US" dirty="0">
                <a:solidFill>
                  <a:schemeClr val="accent5">
                    <a:lumMod val="75000"/>
                  </a:schemeClr>
                </a:solidFill>
                <a:latin typeface="Calibri" panose="020F0502020204030204" pitchFamily="34" charset="0"/>
                <a:cs typeface="Calibri" panose="020F0502020204030204" pitchFamily="34" charset="0"/>
              </a:rPr>
              <a:t>Apriori Algorithm</a:t>
            </a:r>
          </a:p>
        </p:txBody>
      </p:sp>
      <p:sp>
        <p:nvSpPr>
          <p:cNvPr id="3" name="Content Placeholder 2">
            <a:extLst>
              <a:ext uri="{FF2B5EF4-FFF2-40B4-BE49-F238E27FC236}">
                <a16:creationId xmlns:a16="http://schemas.microsoft.com/office/drawing/2014/main" id="{04A8F837-65C3-45E4-853C-003A5D48B6F5}"/>
              </a:ext>
            </a:extLst>
          </p:cNvPr>
          <p:cNvSpPr>
            <a:spLocks noGrp="1"/>
          </p:cNvSpPr>
          <p:nvPr>
            <p:ph idx="1"/>
          </p:nvPr>
        </p:nvSpPr>
        <p:spPr>
          <a:xfrm>
            <a:off x="614197" y="3321975"/>
            <a:ext cx="7834343" cy="2415563"/>
          </a:xfrm>
        </p:spPr>
        <p:txBody>
          <a:bodyPr/>
          <a:lstStyle/>
          <a:p>
            <a:r>
              <a:rPr lang="en-US" dirty="0">
                <a:latin typeface="Calibri" panose="020F0502020204030204" pitchFamily="34" charset="0"/>
                <a:cs typeface="Calibri" panose="020F0502020204030204" pitchFamily="34" charset="0"/>
              </a:rPr>
              <a:t>Based on association rules (E.g. : A -&gt; B or A,B -&gt; C )</a:t>
            </a:r>
          </a:p>
          <a:p>
            <a:r>
              <a:rPr lang="en-US" dirty="0">
                <a:latin typeface="Calibri" panose="020F0502020204030204" pitchFamily="34" charset="0"/>
                <a:cs typeface="Calibri" panose="020F0502020204030204" pitchFamily="34" charset="0"/>
              </a:rPr>
              <a:t>Helps in pattern recognition of the itemset (E.g. : Products)</a:t>
            </a:r>
          </a:p>
          <a:p>
            <a:r>
              <a:rPr lang="en-US" dirty="0">
                <a:latin typeface="Calibri" panose="020F0502020204030204" pitchFamily="34" charset="0"/>
                <a:cs typeface="Calibri" panose="020F0502020204030204" pitchFamily="34" charset="0"/>
              </a:rPr>
              <a:t>Metrics used - support, confidence and lift to find significant strong associations</a:t>
            </a:r>
          </a:p>
          <a:p>
            <a:r>
              <a:rPr lang="en-US" dirty="0">
                <a:latin typeface="Calibri" panose="020F0502020204030204" pitchFamily="34" charset="0"/>
                <a:cs typeface="Calibri" panose="020F0502020204030204" pitchFamily="34" charset="0"/>
              </a:rPr>
              <a:t>Due to less purchase history could not find strong associations. As the purchase history will increase, the metrics performance will improve</a:t>
            </a:r>
          </a:p>
          <a:p>
            <a:endParaRPr lang="en-US" dirty="0">
              <a:latin typeface="Calibri" panose="020F0502020204030204" pitchFamily="34" charset="0"/>
              <a:cs typeface="Calibri" panose="020F0502020204030204"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D65DF69D-ADF1-4D83-8504-0199622965B2}"/>
              </a:ext>
            </a:extLst>
          </p:cNvPr>
          <p:cNvPicPr>
            <a:picLocks noChangeAspect="1"/>
          </p:cNvPicPr>
          <p:nvPr/>
        </p:nvPicPr>
        <p:blipFill rotWithShape="1">
          <a:blip r:embed="rId2">
            <a:extLst>
              <a:ext uri="{28A0092B-C50C-407E-A947-70E740481C1C}">
                <a14:useLocalDpi xmlns:a14="http://schemas.microsoft.com/office/drawing/2010/main" val="0"/>
              </a:ext>
            </a:extLst>
          </a:blip>
          <a:srcRect l="18471" t="46573" r="19306" b="31455"/>
          <a:stretch/>
        </p:blipFill>
        <p:spPr>
          <a:xfrm>
            <a:off x="522120" y="1216797"/>
            <a:ext cx="8018496" cy="1919208"/>
          </a:xfrm>
          <a:prstGeom prst="rect">
            <a:avLst/>
          </a:prstGeom>
        </p:spPr>
      </p:pic>
    </p:spTree>
    <p:extLst>
      <p:ext uri="{BB962C8B-B14F-4D97-AF65-F5344CB8AC3E}">
        <p14:creationId xmlns:p14="http://schemas.microsoft.com/office/powerpoint/2010/main" val="1489709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604C2-AAC2-40CC-9C6A-E4907F50F4AA}"/>
              </a:ext>
            </a:extLst>
          </p:cNvPr>
          <p:cNvSpPr>
            <a:spLocks noGrp="1"/>
          </p:cNvSpPr>
          <p:nvPr>
            <p:ph type="title"/>
          </p:nvPr>
        </p:nvSpPr>
        <p:spPr>
          <a:xfrm>
            <a:off x="415686" y="357425"/>
            <a:ext cx="6526397" cy="683099"/>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Product Utility Correlation Matrix</a:t>
            </a:r>
          </a:p>
        </p:txBody>
      </p:sp>
      <p:sp>
        <p:nvSpPr>
          <p:cNvPr id="3" name="Content Placeholder 2">
            <a:extLst>
              <a:ext uri="{FF2B5EF4-FFF2-40B4-BE49-F238E27FC236}">
                <a16:creationId xmlns:a16="http://schemas.microsoft.com/office/drawing/2014/main" id="{A5CD85DF-0D25-43C2-AC4F-C799FFEA1EE1}"/>
              </a:ext>
            </a:extLst>
          </p:cNvPr>
          <p:cNvSpPr>
            <a:spLocks noGrp="1"/>
          </p:cNvSpPr>
          <p:nvPr>
            <p:ph idx="1"/>
          </p:nvPr>
        </p:nvSpPr>
        <p:spPr>
          <a:xfrm>
            <a:off x="508714" y="4567042"/>
            <a:ext cx="9369381" cy="938678"/>
          </a:xfrm>
        </p:spPr>
        <p:txBody>
          <a:bodyPr>
            <a:noAutofit/>
          </a:bodyPr>
          <a:lstStyle/>
          <a:p>
            <a:r>
              <a:rPr lang="en-US" dirty="0">
                <a:latin typeface="Calibri" panose="020F0502020204030204" pitchFamily="34" charset="0"/>
                <a:cs typeface="Calibri" panose="020F0502020204030204" pitchFamily="34" charset="0"/>
              </a:rPr>
              <a:t>Used ratings(utility metric) for the products to built their correlations</a:t>
            </a:r>
          </a:p>
          <a:p>
            <a:r>
              <a:rPr lang="en-US" dirty="0">
                <a:latin typeface="Calibri" panose="020F0502020204030204" pitchFamily="34" charset="0"/>
                <a:cs typeface="Calibri" panose="020F0502020204030204" pitchFamily="34" charset="0"/>
              </a:rPr>
              <a:t>It will recommend the products based on a user’s previously given ratings for purchased products.</a:t>
            </a:r>
          </a:p>
        </p:txBody>
      </p:sp>
      <p:pic>
        <p:nvPicPr>
          <p:cNvPr id="7" name="Picture 6" descr="Graphical user interface, text, application&#10;&#10;Description automatically generated">
            <a:extLst>
              <a:ext uri="{FF2B5EF4-FFF2-40B4-BE49-F238E27FC236}">
                <a16:creationId xmlns:a16="http://schemas.microsoft.com/office/drawing/2014/main" id="{77D0BB19-6D71-471F-A401-6BB831389534}"/>
              </a:ext>
            </a:extLst>
          </p:cNvPr>
          <p:cNvPicPr>
            <a:picLocks noChangeAspect="1"/>
          </p:cNvPicPr>
          <p:nvPr/>
        </p:nvPicPr>
        <p:blipFill rotWithShape="1">
          <a:blip r:embed="rId2">
            <a:extLst>
              <a:ext uri="{28A0092B-C50C-407E-A947-70E740481C1C}">
                <a14:useLocalDpi xmlns:a14="http://schemas.microsoft.com/office/drawing/2010/main" val="0"/>
              </a:ext>
            </a:extLst>
          </a:blip>
          <a:srcRect l="12587" t="31268" r="27194" b="20470"/>
          <a:stretch/>
        </p:blipFill>
        <p:spPr>
          <a:xfrm>
            <a:off x="508714" y="1186876"/>
            <a:ext cx="8612404" cy="2934363"/>
          </a:xfrm>
          <a:prstGeom prst="rect">
            <a:avLst/>
          </a:prstGeom>
        </p:spPr>
      </p:pic>
    </p:spTree>
    <p:extLst>
      <p:ext uri="{BB962C8B-B14F-4D97-AF65-F5344CB8AC3E}">
        <p14:creationId xmlns:p14="http://schemas.microsoft.com/office/powerpoint/2010/main" val="11338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EFD0-27D6-4398-800E-349513C69D90}"/>
              </a:ext>
            </a:extLst>
          </p:cNvPr>
          <p:cNvSpPr>
            <a:spLocks noGrp="1"/>
          </p:cNvSpPr>
          <p:nvPr>
            <p:ph type="title"/>
          </p:nvPr>
        </p:nvSpPr>
        <p:spPr>
          <a:xfrm>
            <a:off x="677334" y="609600"/>
            <a:ext cx="2407452" cy="725214"/>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BE17079B-4A9B-46BD-836E-04D8056E688C}"/>
              </a:ext>
            </a:extLst>
          </p:cNvPr>
          <p:cNvSpPr>
            <a:spLocks noGrp="1"/>
          </p:cNvSpPr>
          <p:nvPr>
            <p:ph idx="1"/>
          </p:nvPr>
        </p:nvSpPr>
        <p:spPr>
          <a:xfrm>
            <a:off x="609600" y="1561499"/>
            <a:ext cx="8664402" cy="2994735"/>
          </a:xfrm>
        </p:spPr>
        <p:txBody>
          <a:bodyPr>
            <a:normAutofit/>
          </a:bodyPr>
          <a:lstStyle/>
          <a:p>
            <a:r>
              <a:rPr lang="en-US" dirty="0">
                <a:latin typeface="Calibri" panose="020F0502020204030204" pitchFamily="34" charset="0"/>
                <a:cs typeface="Calibri" panose="020F0502020204030204" pitchFamily="34" charset="0"/>
              </a:rPr>
              <a:t>For new users, recommend analyzed top traits(content-based filtering) like target price ranges, top categories or products.</a:t>
            </a:r>
          </a:p>
          <a:p>
            <a:r>
              <a:rPr lang="en-US" dirty="0">
                <a:latin typeface="Calibri" panose="020F0502020204030204" pitchFamily="34" charset="0"/>
                <a:cs typeface="Calibri" panose="020F0502020204030204" pitchFamily="34" charset="0"/>
              </a:rPr>
              <a:t>For other users, cluster the users into a similar group. Use the products’ purchase history in each cluster to recommend products using collaborative filtering techniques.</a:t>
            </a:r>
          </a:p>
          <a:p>
            <a:r>
              <a:rPr lang="en-US" dirty="0">
                <a:latin typeface="Calibri" panose="020F0502020204030204" pitchFamily="34" charset="0"/>
                <a:cs typeface="Calibri" panose="020F0502020204030204" pitchFamily="34" charset="0"/>
              </a:rPr>
              <a:t>It will help to target most likely requirements of the customers to increase platform’s user-engagement and profit in terms of sales.</a:t>
            </a:r>
          </a:p>
          <a:p>
            <a:r>
              <a:rPr lang="en-US" dirty="0">
                <a:latin typeface="Calibri" panose="020F0502020204030204" pitchFamily="34" charset="0"/>
                <a:cs typeface="Calibri" panose="020F0502020204030204" pitchFamily="34" charset="0"/>
              </a:rPr>
              <a:t>Like purchase history techniques, we can use views history to recommend products</a:t>
            </a:r>
          </a:p>
        </p:txBody>
      </p:sp>
    </p:spTree>
    <p:extLst>
      <p:ext uri="{BB962C8B-B14F-4D97-AF65-F5344CB8AC3E}">
        <p14:creationId xmlns:p14="http://schemas.microsoft.com/office/powerpoint/2010/main" val="55374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9A91-AFBD-4653-B3D8-0053A7367779}"/>
              </a:ext>
            </a:extLst>
          </p:cNvPr>
          <p:cNvSpPr>
            <a:spLocks noGrp="1"/>
          </p:cNvSpPr>
          <p:nvPr>
            <p:ph type="title"/>
          </p:nvPr>
        </p:nvSpPr>
        <p:spPr>
          <a:xfrm>
            <a:off x="677334" y="609600"/>
            <a:ext cx="2664956" cy="677917"/>
          </a:xfrm>
        </p:spPr>
        <p:txBody>
          <a:bodyPr>
            <a:normAutofit/>
          </a:bodyPr>
          <a:lstStyle/>
          <a:p>
            <a:r>
              <a:rPr lang="en-US" dirty="0">
                <a:solidFill>
                  <a:schemeClr val="accent5">
                    <a:lumMod val="75000"/>
                  </a:schemeClr>
                </a:solidFill>
                <a:latin typeface="Calibri" panose="020F0502020204030204" pitchFamily="34" charset="0"/>
                <a:cs typeface="Calibri" panose="020F0502020204030204" pitchFamily="34" charset="0"/>
              </a:rPr>
              <a:t>Future Scope</a:t>
            </a:r>
          </a:p>
        </p:txBody>
      </p:sp>
      <p:sp>
        <p:nvSpPr>
          <p:cNvPr id="3" name="Content Placeholder 2">
            <a:extLst>
              <a:ext uri="{FF2B5EF4-FFF2-40B4-BE49-F238E27FC236}">
                <a16:creationId xmlns:a16="http://schemas.microsoft.com/office/drawing/2014/main" id="{1D791EC7-1203-4DC0-8602-9A8710C92F4E}"/>
              </a:ext>
            </a:extLst>
          </p:cNvPr>
          <p:cNvSpPr>
            <a:spLocks noGrp="1"/>
          </p:cNvSpPr>
          <p:nvPr>
            <p:ph idx="1"/>
          </p:nvPr>
        </p:nvSpPr>
        <p:spPr>
          <a:xfrm>
            <a:off x="572230" y="1550990"/>
            <a:ext cx="8755701" cy="3126113"/>
          </a:xfrm>
        </p:spPr>
        <p:txBody>
          <a:bodyPr>
            <a:normAutofit/>
          </a:bodyPr>
          <a:lstStyle/>
          <a:p>
            <a:r>
              <a:rPr lang="en-US" dirty="0">
                <a:latin typeface="Calibri" panose="020F0502020204030204" pitchFamily="34" charset="0"/>
                <a:cs typeface="Calibri" panose="020F0502020204030204" pitchFamily="34" charset="0"/>
              </a:rPr>
              <a:t>Scalability issues can be resolved by using distributed and parallel processing technologies like Spark. Although, DASK data frames were used in the project, but they lacked in various functionalities and inefficient in some computations.</a:t>
            </a:r>
          </a:p>
          <a:p>
            <a:r>
              <a:rPr lang="en-US" dirty="0">
                <a:latin typeface="Calibri" panose="020F0502020204030204" pitchFamily="34" charset="0"/>
                <a:cs typeface="Calibri" panose="020F0502020204030204" pitchFamily="34" charset="0"/>
              </a:rPr>
              <a:t>Working on views history of the customers</a:t>
            </a:r>
          </a:p>
          <a:p>
            <a:r>
              <a:rPr lang="en-US" dirty="0">
                <a:latin typeface="Calibri" panose="020F0502020204030204" pitchFamily="34" charset="0"/>
                <a:cs typeface="Calibri" panose="020F0502020204030204" pitchFamily="34" charset="0"/>
              </a:rPr>
              <a:t>Other techniques like neural networks can be applied to develop recommendation systems</a:t>
            </a:r>
          </a:p>
          <a:p>
            <a:r>
              <a:rPr lang="en-US" dirty="0">
                <a:latin typeface="Calibri" panose="020F0502020204030204" pitchFamily="34" charset="0"/>
                <a:cs typeface="Calibri" panose="020F0502020204030204" pitchFamily="34" charset="0"/>
              </a:rPr>
              <a:t>Usually, the performance criteria for recommendation can be observed with increase in user-engagement or purchases, still accuracy or performance criterion can be developed to understand the efficiency of the system.</a:t>
            </a:r>
          </a:p>
        </p:txBody>
      </p:sp>
    </p:spTree>
    <p:extLst>
      <p:ext uri="{BB962C8B-B14F-4D97-AF65-F5344CB8AC3E}">
        <p14:creationId xmlns:p14="http://schemas.microsoft.com/office/powerpoint/2010/main" val="130185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D35C9E3-8323-427F-9A61-0CFE68FEDD55}"/>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a:t>Thank You!!!!</a:t>
            </a:r>
          </a:p>
        </p:txBody>
      </p:sp>
      <p:sp>
        <p:nvSpPr>
          <p:cNvPr id="21" name="Isosceles Triangle 20">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Graphic 5" descr="Thumbs Up Sign">
            <a:extLst>
              <a:ext uri="{FF2B5EF4-FFF2-40B4-BE49-F238E27FC236}">
                <a16:creationId xmlns:a16="http://schemas.microsoft.com/office/drawing/2014/main" id="{E2B00077-D1D8-4336-A04A-0CAF09EA2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178168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A761A44-A936-4382-8A16-7ED6A2903D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5459EE73-661E-48AA-A374-BF2B850F581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653EA91-5E43-427F-B0AB-1B8A496BC6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57571081-E136-40F9-B123-3A16F53BE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73197C11-EFC2-4F71-BEFF-B7EE3EEFF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74C7561-7217-4DBC-8C63-2BB8560D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6EB4E4EC-EA7F-4A46-9AF5-7E3E4E543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9048D13B-C50D-4EF9-AB6D-86713B7D4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8213FFC7-C869-40A9-8DBD-B311B342E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A029FB91-93F5-4D40-9014-8D5108951E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F6022FD2-DE49-41E6-B3BF-B113018CA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descr="Question mark on green pastel background">
            <a:extLst>
              <a:ext uri="{FF2B5EF4-FFF2-40B4-BE49-F238E27FC236}">
                <a16:creationId xmlns:a16="http://schemas.microsoft.com/office/drawing/2014/main" id="{E5DBB14D-C548-4532-B463-FAC8CF06B8D3}"/>
              </a:ext>
            </a:extLst>
          </p:cNvPr>
          <p:cNvPicPr>
            <a:picLocks noChangeAspect="1"/>
          </p:cNvPicPr>
          <p:nvPr/>
        </p:nvPicPr>
        <p:blipFill rotWithShape="1">
          <a:blip r:embed="rId2">
            <a:duotone>
              <a:prstClr val="black"/>
              <a:prstClr val="white"/>
            </a:duotone>
          </a:blip>
          <a:srcRect l="21965"/>
          <a:stretch/>
        </p:blipFill>
        <p:spPr>
          <a:xfrm>
            <a:off x="5053263" y="-1"/>
            <a:ext cx="7135561" cy="6858001"/>
          </a:xfrm>
          <a:custGeom>
            <a:avLst/>
            <a:gdLst/>
            <a:ahLst/>
            <a:cxnLst/>
            <a:rect l="l" t="t" r="r" b="b"/>
            <a:pathLst>
              <a:path w="7135561" h="6858001">
                <a:moveTo>
                  <a:pt x="450267" y="0"/>
                </a:moveTo>
                <a:lnTo>
                  <a:pt x="7135561" y="0"/>
                </a:lnTo>
                <a:lnTo>
                  <a:pt x="7135561" y="6858001"/>
                </a:lnTo>
                <a:lnTo>
                  <a:pt x="98089" y="6858001"/>
                </a:lnTo>
                <a:lnTo>
                  <a:pt x="1873508" y="4521201"/>
                </a:lnTo>
                <a:close/>
                <a:moveTo>
                  <a:pt x="0" y="0"/>
                </a:moveTo>
                <a:lnTo>
                  <a:pt x="450267" y="0"/>
                </a:lnTo>
                <a:lnTo>
                  <a:pt x="0" y="482"/>
                </a:lnTo>
                <a:close/>
              </a:path>
            </a:pathLst>
          </a:custGeom>
        </p:spPr>
      </p:pic>
      <p:sp>
        <p:nvSpPr>
          <p:cNvPr id="2" name="Title 1">
            <a:extLst>
              <a:ext uri="{FF2B5EF4-FFF2-40B4-BE49-F238E27FC236}">
                <a16:creationId xmlns:a16="http://schemas.microsoft.com/office/drawing/2014/main" id="{1612AA01-72F5-4202-B5CF-12088D01EBE2}"/>
              </a:ext>
            </a:extLst>
          </p:cNvPr>
          <p:cNvSpPr>
            <a:spLocks noGrp="1"/>
          </p:cNvSpPr>
          <p:nvPr>
            <p:ph type="title"/>
          </p:nvPr>
        </p:nvSpPr>
        <p:spPr>
          <a:xfrm>
            <a:off x="668866" y="1678666"/>
            <a:ext cx="5123515" cy="2369093"/>
          </a:xfrm>
        </p:spPr>
        <p:txBody>
          <a:bodyPr vert="horz" lIns="91440" tIns="45720" rIns="91440" bIns="45720" rtlCol="0" anchor="b">
            <a:normAutofit/>
          </a:bodyPr>
          <a:lstStyle/>
          <a:p>
            <a:pPr algn="r"/>
            <a:r>
              <a:rPr lang="en-US" sz="4800"/>
              <a:t>Questions ?????</a:t>
            </a:r>
          </a:p>
        </p:txBody>
      </p:sp>
      <p:cxnSp>
        <p:nvCxnSpPr>
          <p:cNvPr id="20" name="Straight Connector 19">
            <a:extLst>
              <a:ext uri="{FF2B5EF4-FFF2-40B4-BE49-F238E27FC236}">
                <a16:creationId xmlns:a16="http://schemas.microsoft.com/office/drawing/2014/main" id="{D6329892-480C-49E2-BD6B-45E98C953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7138EE9-D930-4AF5-8DCA-D506DFDDAC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8B2A878B-CC9E-4401-8BAA-9D344B5AB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DD53AF4-988B-41E6-AB9C-E5ADE7FCA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4">
            <a:extLst>
              <a:ext uri="{FF2B5EF4-FFF2-40B4-BE49-F238E27FC236}">
                <a16:creationId xmlns:a16="http://schemas.microsoft.com/office/drawing/2014/main" id="{E3E2BE66-B731-4E8F-92AE-434C347FE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7">
            <a:extLst>
              <a:ext uri="{FF2B5EF4-FFF2-40B4-BE49-F238E27FC236}">
                <a16:creationId xmlns:a16="http://schemas.microsoft.com/office/drawing/2014/main" id="{1C04AA99-545A-4E18-A307-9651263861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id="{D21765B3-48FB-47ED-AFBD-CE5834471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9908EBEC-783D-4C0E-AE8E-165D6FAC6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29">
            <a:extLst>
              <a:ext uri="{FF2B5EF4-FFF2-40B4-BE49-F238E27FC236}">
                <a16:creationId xmlns:a16="http://schemas.microsoft.com/office/drawing/2014/main" id="{D9A05D3D-E46B-44B4-BDFD-F9F117379C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1667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D9D4B-CC3B-4224-9530-BD2531136F94}"/>
              </a:ext>
            </a:extLst>
          </p:cNvPr>
          <p:cNvSpPr>
            <a:spLocks noGrp="1"/>
          </p:cNvSpPr>
          <p:nvPr>
            <p:ph type="title"/>
          </p:nvPr>
        </p:nvSpPr>
        <p:spPr>
          <a:xfrm>
            <a:off x="432636" y="1845972"/>
            <a:ext cx="5588237" cy="1180563"/>
          </a:xfrm>
        </p:spPr>
        <p:txBody>
          <a:bodyPr>
            <a:noAutofit/>
          </a:bodyPr>
          <a:lstStyle/>
          <a:p>
            <a:r>
              <a:rPr lang="en-US" sz="4400" dirty="0"/>
              <a:t>Understanding Data</a:t>
            </a:r>
          </a:p>
        </p:txBody>
      </p:sp>
    </p:spTree>
    <p:extLst>
      <p:ext uri="{BB962C8B-B14F-4D97-AF65-F5344CB8AC3E}">
        <p14:creationId xmlns:p14="http://schemas.microsoft.com/office/powerpoint/2010/main" val="283193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5D4F-7187-49F1-BD30-F3264D796BD2}"/>
              </a:ext>
            </a:extLst>
          </p:cNvPr>
          <p:cNvSpPr>
            <a:spLocks noGrp="1"/>
          </p:cNvSpPr>
          <p:nvPr>
            <p:ph type="title"/>
          </p:nvPr>
        </p:nvSpPr>
        <p:spPr>
          <a:xfrm>
            <a:off x="696949" y="689662"/>
            <a:ext cx="5776018" cy="730469"/>
          </a:xfrm>
        </p:spPr>
        <p:txBody>
          <a:bodyPr/>
          <a:lstStyle/>
          <a:p>
            <a:r>
              <a:rPr lang="en-US" dirty="0">
                <a:solidFill>
                  <a:schemeClr val="accent5">
                    <a:lumMod val="75000"/>
                  </a:schemeClr>
                </a:solidFill>
                <a:latin typeface="Calibri" panose="020F0502020204030204" pitchFamily="34" charset="0"/>
                <a:cs typeface="Calibri" panose="020F0502020204030204" pitchFamily="34" charset="0"/>
              </a:rPr>
              <a:t>Data Source &amp; Collection</a:t>
            </a:r>
          </a:p>
        </p:txBody>
      </p:sp>
      <p:sp>
        <p:nvSpPr>
          <p:cNvPr id="3" name="Content Placeholder 2">
            <a:extLst>
              <a:ext uri="{FF2B5EF4-FFF2-40B4-BE49-F238E27FC236}">
                <a16:creationId xmlns:a16="http://schemas.microsoft.com/office/drawing/2014/main" id="{5360B348-3E1A-4002-911A-5E3336098525}"/>
              </a:ext>
            </a:extLst>
          </p:cNvPr>
          <p:cNvSpPr>
            <a:spLocks noGrp="1"/>
          </p:cNvSpPr>
          <p:nvPr>
            <p:ph idx="1"/>
          </p:nvPr>
        </p:nvSpPr>
        <p:spPr>
          <a:xfrm>
            <a:off x="619676" y="1913532"/>
            <a:ext cx="8092881" cy="4326282"/>
          </a:xfrm>
        </p:spPr>
        <p:txBody>
          <a:bodyPr>
            <a:normAutofit/>
          </a:bodyPr>
          <a:lstStyle/>
          <a:p>
            <a:r>
              <a:rPr lang="en-US" dirty="0">
                <a:solidFill>
                  <a:schemeClr val="tx1"/>
                </a:solidFill>
                <a:latin typeface="Calibri" panose="020F0502020204030204" pitchFamily="34" charset="0"/>
                <a:cs typeface="Calibri" panose="020F0502020204030204" pitchFamily="34" charset="0"/>
              </a:rPr>
              <a:t>Kaggle Dataset : Multi-category Retail Online Store Data(For e.g. - Target or Walmart online platforms)</a:t>
            </a:r>
          </a:p>
          <a:p>
            <a:r>
              <a:rPr lang="en-US" dirty="0">
                <a:solidFill>
                  <a:schemeClr val="tx1"/>
                </a:solidFill>
                <a:latin typeface="Calibri" panose="020F0502020204030204" pitchFamily="34" charset="0"/>
                <a:cs typeface="Calibri" panose="020F0502020204030204" pitchFamily="34" charset="0"/>
              </a:rPr>
              <a:t>42.5 million records approximately(led to Scalability Issues)</a:t>
            </a:r>
          </a:p>
          <a:p>
            <a:r>
              <a:rPr lang="en-US" dirty="0">
                <a:solidFill>
                  <a:schemeClr val="tx1"/>
                </a:solidFill>
                <a:latin typeface="Calibri" panose="020F0502020204030204" pitchFamily="34" charset="0"/>
                <a:cs typeface="Calibri" panose="020F0502020204030204" pitchFamily="34" charset="0"/>
              </a:rPr>
              <a:t>3 million customers’ records</a:t>
            </a:r>
          </a:p>
          <a:p>
            <a:r>
              <a:rPr lang="en-US" dirty="0">
                <a:solidFill>
                  <a:schemeClr val="tx1"/>
                </a:solidFill>
                <a:latin typeface="Calibri" panose="020F0502020204030204" pitchFamily="34" charset="0"/>
                <a:cs typeface="Calibri" panose="020F0502020204030204" pitchFamily="34" charset="0"/>
              </a:rPr>
              <a:t>October,2019 (1-month) data of the platform</a:t>
            </a:r>
          </a:p>
          <a:p>
            <a:r>
              <a:rPr lang="en-US" dirty="0">
                <a:solidFill>
                  <a:schemeClr val="tx1"/>
                </a:solidFill>
                <a:latin typeface="Calibri" panose="020F0502020204030204" pitchFamily="34" charset="0"/>
                <a:cs typeface="Calibri" panose="020F0502020204030204" pitchFamily="34" charset="0"/>
              </a:rPr>
              <a:t>Each record represented a customer’s visit/event on the platform</a:t>
            </a:r>
          </a:p>
          <a:p>
            <a:r>
              <a:rPr lang="en-US" dirty="0">
                <a:solidFill>
                  <a:schemeClr val="tx1"/>
                </a:solidFill>
                <a:latin typeface="Calibri" panose="020F0502020204030204" pitchFamily="34" charset="0"/>
                <a:cs typeface="Calibri" panose="020F0502020204030204" pitchFamily="34" charset="0"/>
              </a:rPr>
              <a:t>Collected user, product and user-activities details</a:t>
            </a: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9485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537A-0C2A-4156-9896-2F7F3B98D069}"/>
              </a:ext>
            </a:extLst>
          </p:cNvPr>
          <p:cNvSpPr>
            <a:spLocks noGrp="1"/>
          </p:cNvSpPr>
          <p:nvPr>
            <p:ph type="title"/>
          </p:nvPr>
        </p:nvSpPr>
        <p:spPr>
          <a:xfrm>
            <a:off x="813969" y="603003"/>
            <a:ext cx="4698707" cy="593834"/>
          </a:xfrm>
        </p:spPr>
        <p:txBody>
          <a:bodyPr>
            <a:normAutofit fontScale="90000"/>
          </a:bodyPr>
          <a:lstStyle/>
          <a:p>
            <a:r>
              <a:rPr lang="en-US" dirty="0">
                <a:solidFill>
                  <a:schemeClr val="accent5">
                    <a:lumMod val="75000"/>
                  </a:schemeClr>
                </a:solidFill>
                <a:latin typeface="Calibri" panose="020F0502020204030204" pitchFamily="34" charset="0"/>
                <a:cs typeface="Calibri" panose="020F0502020204030204" pitchFamily="34" charset="0"/>
              </a:rPr>
              <a:t>Data Definition &amp; Details</a:t>
            </a:r>
          </a:p>
        </p:txBody>
      </p:sp>
      <p:pic>
        <p:nvPicPr>
          <p:cNvPr id="4" name="Content Placeholder 3">
            <a:extLst>
              <a:ext uri="{FF2B5EF4-FFF2-40B4-BE49-F238E27FC236}">
                <a16:creationId xmlns:a16="http://schemas.microsoft.com/office/drawing/2014/main" id="{4C692AE7-B43A-4442-8292-27A80B75E3D2}"/>
              </a:ext>
            </a:extLst>
          </p:cNvPr>
          <p:cNvPicPr>
            <a:picLocks noGrp="1" noChangeAspect="1"/>
          </p:cNvPicPr>
          <p:nvPr>
            <p:ph idx="1"/>
          </p:nvPr>
        </p:nvPicPr>
        <p:blipFill>
          <a:blip r:embed="rId2"/>
          <a:stretch>
            <a:fillRect/>
          </a:stretch>
        </p:blipFill>
        <p:spPr>
          <a:xfrm>
            <a:off x="1027095" y="3223875"/>
            <a:ext cx="7677806" cy="2724980"/>
          </a:xfrm>
          <a:prstGeom prst="rect">
            <a:avLst/>
          </a:prstGeom>
        </p:spPr>
      </p:pic>
      <p:sp>
        <p:nvSpPr>
          <p:cNvPr id="5" name="TextBox 4">
            <a:extLst>
              <a:ext uri="{FF2B5EF4-FFF2-40B4-BE49-F238E27FC236}">
                <a16:creationId xmlns:a16="http://schemas.microsoft.com/office/drawing/2014/main" id="{1DBADBBC-68A9-4D64-87B0-D32E514C2D95}"/>
              </a:ext>
            </a:extLst>
          </p:cNvPr>
          <p:cNvSpPr txBox="1"/>
          <p:nvPr/>
        </p:nvSpPr>
        <p:spPr>
          <a:xfrm>
            <a:off x="813969" y="1333193"/>
            <a:ext cx="8104059" cy="1754326"/>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User Details – </a:t>
            </a:r>
            <a:r>
              <a:rPr lang="en-US" dirty="0" err="1">
                <a:latin typeface="Calibri" panose="020F0502020204030204" pitchFamily="34" charset="0"/>
                <a:cs typeface="Calibri" panose="020F0502020204030204" pitchFamily="34" charset="0"/>
              </a:rPr>
              <a:t>user_id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user_session</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Product Details – </a:t>
            </a:r>
            <a:r>
              <a:rPr lang="en-US" dirty="0" err="1">
                <a:latin typeface="Calibri" panose="020F0502020204030204" pitchFamily="34" charset="0"/>
                <a:cs typeface="Calibri" panose="020F0502020204030204" pitchFamily="34" charset="0"/>
              </a:rPr>
              <a:t>product_id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category_id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category_code</a:t>
            </a:r>
            <a:r>
              <a:rPr lang="en-US" dirty="0">
                <a:latin typeface="Calibri" panose="020F0502020204030204" pitchFamily="34" charset="0"/>
                <a:cs typeface="Calibri" panose="020F0502020204030204" pitchFamily="34" charset="0"/>
              </a:rPr>
              <a:t>, brand, price</a:t>
            </a:r>
          </a:p>
          <a:p>
            <a:r>
              <a:rPr lang="en-US" dirty="0">
                <a:latin typeface="Calibri" panose="020F0502020204030204" pitchFamily="34" charset="0"/>
                <a:cs typeface="Calibri" panose="020F0502020204030204" pitchFamily="34" charset="0"/>
              </a:rPr>
              <a:t>User Activity Details – </a:t>
            </a:r>
            <a:r>
              <a:rPr lang="en-US" dirty="0" err="1">
                <a:latin typeface="Calibri" panose="020F0502020204030204" pitchFamily="34" charset="0"/>
                <a:cs typeface="Calibri" panose="020F0502020204030204" pitchFamily="34" charset="0"/>
              </a:rPr>
              <a:t>event_time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event_type</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Derived feature – ratings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Each row = an event =&gt; View/ Add To Cart/ Purchase a product</a:t>
            </a:r>
          </a:p>
        </p:txBody>
      </p:sp>
    </p:spTree>
    <p:extLst>
      <p:ext uri="{BB962C8B-B14F-4D97-AF65-F5344CB8AC3E}">
        <p14:creationId xmlns:p14="http://schemas.microsoft.com/office/powerpoint/2010/main" val="2505657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6A19-EEF8-4755-87C2-1F9451EC56DA}"/>
              </a:ext>
            </a:extLst>
          </p:cNvPr>
          <p:cNvSpPr>
            <a:spLocks noGrp="1"/>
          </p:cNvSpPr>
          <p:nvPr>
            <p:ph type="title"/>
          </p:nvPr>
        </p:nvSpPr>
        <p:spPr>
          <a:xfrm>
            <a:off x="440852" y="1734207"/>
            <a:ext cx="7925383" cy="630621"/>
          </a:xfrm>
        </p:spPr>
        <p:txBody>
          <a:bodyPr>
            <a:normAutofit fontScale="90000"/>
          </a:bodyPr>
          <a:lstStyle/>
          <a:p>
            <a:r>
              <a:rPr lang="en-US" dirty="0">
                <a:solidFill>
                  <a:schemeClr val="accent5">
                    <a:lumMod val="75000"/>
                  </a:schemeClr>
                </a:solidFill>
                <a:latin typeface="Calibri" panose="020F0502020204030204" pitchFamily="34" charset="0"/>
                <a:cs typeface="Calibri" panose="020F0502020204030204" pitchFamily="34" charset="0"/>
              </a:rPr>
              <a:t>Actual Task Definition/Research Question</a:t>
            </a:r>
          </a:p>
        </p:txBody>
      </p:sp>
      <p:sp>
        <p:nvSpPr>
          <p:cNvPr id="3" name="Content Placeholder 2">
            <a:extLst>
              <a:ext uri="{FF2B5EF4-FFF2-40B4-BE49-F238E27FC236}">
                <a16:creationId xmlns:a16="http://schemas.microsoft.com/office/drawing/2014/main" id="{7C21DB5C-752D-444D-93B0-A015B23488BD}"/>
              </a:ext>
            </a:extLst>
          </p:cNvPr>
          <p:cNvSpPr>
            <a:spLocks noGrp="1"/>
          </p:cNvSpPr>
          <p:nvPr>
            <p:ph idx="1"/>
          </p:nvPr>
        </p:nvSpPr>
        <p:spPr>
          <a:xfrm>
            <a:off x="440852" y="3117032"/>
            <a:ext cx="9323259" cy="1144913"/>
          </a:xfrm>
        </p:spPr>
        <p:txBody>
          <a:bodyPr/>
          <a:lstStyle/>
          <a:p>
            <a:pPr marL="0" indent="0">
              <a:buNone/>
            </a:pPr>
            <a:r>
              <a:rPr lang="en-US" dirty="0">
                <a:latin typeface="Calibri" panose="020F0502020204030204" pitchFamily="34" charset="0"/>
                <a:cs typeface="Calibri" panose="020F0502020204030204" pitchFamily="34" charset="0"/>
              </a:rPr>
              <a:t>Analyze customers’ behavior on a multi-category retail e-commerce platform with respect to products’ involved activities and use it to further build data modelling techniques to recommend products.</a:t>
            </a:r>
          </a:p>
        </p:txBody>
      </p:sp>
    </p:spTree>
    <p:extLst>
      <p:ext uri="{BB962C8B-B14F-4D97-AF65-F5344CB8AC3E}">
        <p14:creationId xmlns:p14="http://schemas.microsoft.com/office/powerpoint/2010/main" val="1538584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81E1-4ED7-470F-A356-F72BACD683F9}"/>
              </a:ext>
            </a:extLst>
          </p:cNvPr>
          <p:cNvSpPr>
            <a:spLocks noGrp="1"/>
          </p:cNvSpPr>
          <p:nvPr>
            <p:ph type="title"/>
          </p:nvPr>
        </p:nvSpPr>
        <p:spPr>
          <a:xfrm>
            <a:off x="458393" y="2019837"/>
            <a:ext cx="8596668" cy="1320800"/>
          </a:xfrm>
        </p:spPr>
        <p:txBody>
          <a:bodyPr>
            <a:normAutofit/>
          </a:bodyPr>
          <a:lstStyle/>
          <a:p>
            <a:r>
              <a:rPr lang="en-US" sz="4400" dirty="0"/>
              <a:t>Exploratory Data Analysis</a:t>
            </a:r>
          </a:p>
        </p:txBody>
      </p:sp>
    </p:spTree>
    <p:extLst>
      <p:ext uri="{BB962C8B-B14F-4D97-AF65-F5344CB8AC3E}">
        <p14:creationId xmlns:p14="http://schemas.microsoft.com/office/powerpoint/2010/main" val="209183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31A6-7087-4637-B3EA-32E1A3F2FE71}"/>
              </a:ext>
            </a:extLst>
          </p:cNvPr>
          <p:cNvSpPr>
            <a:spLocks noGrp="1"/>
          </p:cNvSpPr>
          <p:nvPr>
            <p:ph type="title"/>
          </p:nvPr>
        </p:nvSpPr>
        <p:spPr>
          <a:xfrm>
            <a:off x="503469" y="442174"/>
            <a:ext cx="6631427" cy="613893"/>
          </a:xfrm>
        </p:spPr>
        <p:txBody>
          <a:bodyPr>
            <a:noAutofit/>
          </a:bodyPr>
          <a:lstStyle/>
          <a:p>
            <a:r>
              <a:rPr lang="en-US" dirty="0">
                <a:solidFill>
                  <a:schemeClr val="accent5">
                    <a:lumMod val="75000"/>
                  </a:schemeClr>
                </a:solidFill>
                <a:latin typeface="Calibri" panose="020F0502020204030204" pitchFamily="34" charset="0"/>
                <a:cs typeface="Calibri" panose="020F0502020204030204" pitchFamily="34" charset="0"/>
              </a:rPr>
              <a:t>Customers’ Data Distribution</a:t>
            </a:r>
          </a:p>
        </p:txBody>
      </p:sp>
      <p:sp>
        <p:nvSpPr>
          <p:cNvPr id="3" name="Content Placeholder 2">
            <a:extLst>
              <a:ext uri="{FF2B5EF4-FFF2-40B4-BE49-F238E27FC236}">
                <a16:creationId xmlns:a16="http://schemas.microsoft.com/office/drawing/2014/main" id="{549D939F-D4E1-44BB-BB14-31E37B0CAECE}"/>
              </a:ext>
            </a:extLst>
          </p:cNvPr>
          <p:cNvSpPr>
            <a:spLocks noGrp="1"/>
          </p:cNvSpPr>
          <p:nvPr>
            <p:ph idx="1"/>
          </p:nvPr>
        </p:nvSpPr>
        <p:spPr>
          <a:xfrm>
            <a:off x="561719" y="1546697"/>
            <a:ext cx="8466371" cy="4016976"/>
          </a:xfrm>
        </p:spPr>
        <p:txBody>
          <a:bodyPr>
            <a:normAutofit/>
          </a:bodyPr>
          <a:lstStyle/>
          <a:p>
            <a:r>
              <a:rPr lang="en-US" dirty="0">
                <a:latin typeface="Calibri" panose="020F0502020204030204" pitchFamily="34" charset="0"/>
                <a:cs typeface="Calibri" panose="020F0502020204030204" pitchFamily="34" charset="0"/>
              </a:rPr>
              <a:t>To understand customers diversity on the platform</a:t>
            </a:r>
          </a:p>
          <a:p>
            <a:r>
              <a:rPr lang="en-US" dirty="0">
                <a:latin typeface="Calibri" panose="020F0502020204030204" pitchFamily="34" charset="0"/>
                <a:cs typeface="Calibri" panose="020F0502020204030204" pitchFamily="34" charset="0"/>
              </a:rPr>
              <a:t>Based on Customers’ visits </a:t>
            </a:r>
          </a:p>
          <a:p>
            <a:r>
              <a:rPr lang="en-US" dirty="0">
                <a:latin typeface="Calibri" panose="020F0502020204030204" pitchFamily="34" charset="0"/>
                <a:cs typeface="Calibri" panose="020F0502020204030204" pitchFamily="34" charset="0"/>
              </a:rPr>
              <a:t>Exponential distribution</a:t>
            </a:r>
          </a:p>
          <a:p>
            <a:r>
              <a:rPr lang="en-US" dirty="0">
                <a:latin typeface="Calibri" panose="020F0502020204030204" pitchFamily="34" charset="0"/>
                <a:cs typeface="Calibri" panose="020F0502020204030204" pitchFamily="34" charset="0"/>
              </a:rPr>
              <a:t>High Variance(~1000)</a:t>
            </a:r>
          </a:p>
          <a:p>
            <a:r>
              <a:rPr lang="en-US" dirty="0">
                <a:latin typeface="Calibri" panose="020F0502020204030204" pitchFamily="34" charset="0"/>
                <a:cs typeface="Calibri" panose="020F0502020204030204" pitchFamily="34" charset="0"/>
              </a:rPr>
              <a:t>25% data as outliers</a:t>
            </a:r>
          </a:p>
          <a:p>
            <a:r>
              <a:rPr lang="en-US" dirty="0">
                <a:latin typeface="Calibri" panose="020F0502020204030204" pitchFamily="34" charset="0"/>
                <a:cs typeface="Calibri" panose="020F0502020204030204" pitchFamily="34" charset="0"/>
              </a:rPr>
              <a:t>50% customers visited &lt;= 4 times</a:t>
            </a:r>
          </a:p>
          <a:p>
            <a:r>
              <a:rPr lang="en-US" dirty="0">
                <a:latin typeface="Calibri" panose="020F0502020204030204" pitchFamily="34" charset="0"/>
                <a:cs typeface="Calibri" panose="020F0502020204030204" pitchFamily="34" charset="0"/>
              </a:rPr>
              <a:t>25% customers visited (5-14 times)</a:t>
            </a:r>
          </a:p>
          <a:p>
            <a:r>
              <a:rPr lang="en-US" dirty="0">
                <a:latin typeface="Calibri" panose="020F0502020204030204" pitchFamily="34" charset="0"/>
                <a:cs typeface="Calibri" panose="020F0502020204030204" pitchFamily="34" charset="0"/>
              </a:rPr>
              <a:t>Very less Purchase History on the platform</a:t>
            </a:r>
          </a:p>
          <a:p>
            <a:r>
              <a:rPr lang="en-US" dirty="0">
                <a:latin typeface="Calibri" panose="020F0502020204030204" pitchFamily="34" charset="0"/>
                <a:cs typeface="Calibri" panose="020F0502020204030204" pitchFamily="34" charset="0"/>
              </a:rPr>
              <a:t>Mostly customers with product view as an activity in comparison to add to cart and purchase activities.</a:t>
            </a:r>
          </a:p>
        </p:txBody>
      </p:sp>
    </p:spTree>
    <p:extLst>
      <p:ext uri="{BB962C8B-B14F-4D97-AF65-F5344CB8AC3E}">
        <p14:creationId xmlns:p14="http://schemas.microsoft.com/office/powerpoint/2010/main" val="272993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A4B-EDCB-49EC-8086-185462258540}"/>
              </a:ext>
            </a:extLst>
          </p:cNvPr>
          <p:cNvSpPr>
            <a:spLocks noGrp="1"/>
          </p:cNvSpPr>
          <p:nvPr>
            <p:ph type="title"/>
          </p:nvPr>
        </p:nvSpPr>
        <p:spPr>
          <a:xfrm>
            <a:off x="542401" y="537582"/>
            <a:ext cx="5865356" cy="630621"/>
          </a:xfrm>
        </p:spPr>
        <p:txBody>
          <a:bodyPr>
            <a:normAutofit fontScale="90000"/>
          </a:bodyPr>
          <a:lstStyle/>
          <a:p>
            <a:r>
              <a:rPr lang="en-US" dirty="0">
                <a:solidFill>
                  <a:schemeClr val="accent5">
                    <a:lumMod val="75000"/>
                  </a:schemeClr>
                </a:solidFill>
                <a:latin typeface="Calibri" panose="020F0502020204030204" pitchFamily="34" charset="0"/>
                <a:cs typeface="Calibri" panose="020F0502020204030204" pitchFamily="34" charset="0"/>
              </a:rPr>
              <a:t>Customers’ Data Distribution</a:t>
            </a:r>
            <a:endParaRPr lang="en-US" dirty="0"/>
          </a:p>
        </p:txBody>
      </p:sp>
      <p:pic>
        <p:nvPicPr>
          <p:cNvPr id="4" name="Content Placeholder 3">
            <a:extLst>
              <a:ext uri="{FF2B5EF4-FFF2-40B4-BE49-F238E27FC236}">
                <a16:creationId xmlns:a16="http://schemas.microsoft.com/office/drawing/2014/main" id="{65196527-B4B6-4B9A-A0F2-A6269A59EECE}"/>
              </a:ext>
            </a:extLst>
          </p:cNvPr>
          <p:cNvPicPr>
            <a:picLocks noGrp="1" noChangeAspect="1"/>
          </p:cNvPicPr>
          <p:nvPr>
            <p:ph idx="1"/>
          </p:nvPr>
        </p:nvPicPr>
        <p:blipFill rotWithShape="1">
          <a:blip r:embed="rId2"/>
          <a:srcRect t="-1" b="3938"/>
          <a:stretch/>
        </p:blipFill>
        <p:spPr>
          <a:xfrm>
            <a:off x="395362" y="1258983"/>
            <a:ext cx="4434213" cy="201919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A60386AD-3C00-4859-9AF0-7384AFF0E37F}"/>
              </a:ext>
            </a:extLst>
          </p:cNvPr>
          <p:cNvPicPr>
            <a:picLocks noChangeAspect="1"/>
          </p:cNvPicPr>
          <p:nvPr/>
        </p:nvPicPr>
        <p:blipFill rotWithShape="1">
          <a:blip r:embed="rId3">
            <a:extLst>
              <a:ext uri="{28A0092B-C50C-407E-A947-70E740481C1C}">
                <a14:useLocalDpi xmlns:a14="http://schemas.microsoft.com/office/drawing/2010/main" val="0"/>
              </a:ext>
            </a:extLst>
          </a:blip>
          <a:srcRect l="21226" t="24883" r="50730" b="48075"/>
          <a:stretch/>
        </p:blipFill>
        <p:spPr>
          <a:xfrm>
            <a:off x="5514897" y="1168203"/>
            <a:ext cx="4720107" cy="1936448"/>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DE56FC5B-99AC-4958-B3D2-5AD159B07123}"/>
              </a:ext>
            </a:extLst>
          </p:cNvPr>
          <p:cNvPicPr>
            <a:picLocks noChangeAspect="1"/>
          </p:cNvPicPr>
          <p:nvPr/>
        </p:nvPicPr>
        <p:blipFill rotWithShape="1">
          <a:blip r:embed="rId3">
            <a:extLst>
              <a:ext uri="{28A0092B-C50C-407E-A947-70E740481C1C}">
                <a14:useLocalDpi xmlns:a14="http://schemas.microsoft.com/office/drawing/2010/main" val="0"/>
              </a:ext>
            </a:extLst>
          </a:blip>
          <a:srcRect l="19849" t="65070" r="49103" b="6693"/>
          <a:stretch/>
        </p:blipFill>
        <p:spPr>
          <a:xfrm>
            <a:off x="1983568" y="3278181"/>
            <a:ext cx="5293217" cy="2350394"/>
          </a:xfrm>
          <a:prstGeom prst="rect">
            <a:avLst/>
          </a:prstGeom>
        </p:spPr>
      </p:pic>
      <p:sp>
        <p:nvSpPr>
          <p:cNvPr id="9" name="TextBox 8">
            <a:extLst>
              <a:ext uri="{FF2B5EF4-FFF2-40B4-BE49-F238E27FC236}">
                <a16:creationId xmlns:a16="http://schemas.microsoft.com/office/drawing/2014/main" id="{458E6392-CF16-4F9E-BFB4-0FD35A73F1B0}"/>
              </a:ext>
            </a:extLst>
          </p:cNvPr>
          <p:cNvSpPr txBox="1"/>
          <p:nvPr/>
        </p:nvSpPr>
        <p:spPr>
          <a:xfrm>
            <a:off x="447374" y="5746114"/>
            <a:ext cx="9016651" cy="646331"/>
          </a:xfrm>
          <a:prstGeom prst="rect">
            <a:avLst/>
          </a:prstGeom>
          <a:noFill/>
        </p:spPr>
        <p:txBody>
          <a:bodyPr wrap="square" rtlCol="0">
            <a:spAutoFit/>
          </a:bodyPr>
          <a:lstStyle/>
          <a:p>
            <a:r>
              <a:rPr lang="en-US" dirty="0" err="1"/>
              <a:t>event_time</a:t>
            </a:r>
            <a:r>
              <a:rPr lang="en-US" dirty="0"/>
              <a:t> = Number of times a user visited the platform including all types of                                 events (view/card/purchase)</a:t>
            </a:r>
          </a:p>
        </p:txBody>
      </p:sp>
    </p:spTree>
    <p:extLst>
      <p:ext uri="{BB962C8B-B14F-4D97-AF65-F5344CB8AC3E}">
        <p14:creationId xmlns:p14="http://schemas.microsoft.com/office/powerpoint/2010/main" val="404308657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292</TotalTime>
  <Words>906</Words>
  <Application>Microsoft Office PowerPoint</Application>
  <PresentationFormat>Widescreen</PresentationFormat>
  <Paragraphs>115</Paragraphs>
  <Slides>26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Trebuchet MS</vt:lpstr>
      <vt:lpstr>Wingdings 3</vt:lpstr>
      <vt:lpstr>Facet</vt:lpstr>
      <vt:lpstr>1_Facet</vt:lpstr>
      <vt:lpstr>Customer Behavioral Analysis &amp; Product Recommendation System (E-commerce)</vt:lpstr>
      <vt:lpstr>Agenda</vt:lpstr>
      <vt:lpstr>Understanding Data</vt:lpstr>
      <vt:lpstr>Data Source &amp; Collection</vt:lpstr>
      <vt:lpstr>Data Definition &amp; Details</vt:lpstr>
      <vt:lpstr>Actual Task Definition/Research Question</vt:lpstr>
      <vt:lpstr>Exploratory Data Analysis</vt:lpstr>
      <vt:lpstr>Customers’ Data Distribution</vt:lpstr>
      <vt:lpstr>Customers’ Data Distribution</vt:lpstr>
      <vt:lpstr>Customers’ Data Distribution</vt:lpstr>
      <vt:lpstr>Group-wise Customers’ Data Analysis</vt:lpstr>
      <vt:lpstr>Group-wise Customers’ Data Analysis</vt:lpstr>
      <vt:lpstr>Group-wise Customers’ Data Analysis</vt:lpstr>
      <vt:lpstr>Group-wise Customers’ Data Analysis</vt:lpstr>
      <vt:lpstr>Data Modelling</vt:lpstr>
      <vt:lpstr>K-Means Clustering</vt:lpstr>
      <vt:lpstr>K-Means Clustering</vt:lpstr>
      <vt:lpstr>Product Recommendations System</vt:lpstr>
      <vt:lpstr>Basic Concepts</vt:lpstr>
      <vt:lpstr>Collaboration Filtering in each cluster based on Purchase History</vt:lpstr>
      <vt:lpstr>Apriori Algorithm</vt:lpstr>
      <vt:lpstr>Product Utility Correlation Matrix</vt:lpstr>
      <vt:lpstr>Conclusion</vt:lpstr>
      <vt:lpstr>Future Scope</vt:lpstr>
      <vt:lpstr>Thank You!!!!</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Behavioral Analysis &amp; Product Recommendation System (E-commerce)</dc:title>
  <dc:creator>Anshul Dabas</dc:creator>
  <cp:lastModifiedBy>Anshul Dabas</cp:lastModifiedBy>
  <cp:revision>1</cp:revision>
  <dcterms:created xsi:type="dcterms:W3CDTF">2021-06-07T18:48:18Z</dcterms:created>
  <dcterms:modified xsi:type="dcterms:W3CDTF">2021-06-07T23:40:57Z</dcterms:modified>
</cp:coreProperties>
</file>